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7"/>
  </p:notesMasterIdLst>
  <p:sldIdLst>
    <p:sldId id="256" r:id="rId2"/>
    <p:sldId id="257" r:id="rId3"/>
    <p:sldId id="692" r:id="rId4"/>
    <p:sldId id="576" r:id="rId5"/>
    <p:sldId id="735" r:id="rId6"/>
    <p:sldId id="736" r:id="rId7"/>
    <p:sldId id="737" r:id="rId8"/>
    <p:sldId id="667" r:id="rId9"/>
    <p:sldId id="683" r:id="rId10"/>
    <p:sldId id="738" r:id="rId11"/>
    <p:sldId id="687" r:id="rId12"/>
    <p:sldId id="688" r:id="rId13"/>
    <p:sldId id="689" r:id="rId14"/>
    <p:sldId id="685" r:id="rId15"/>
    <p:sldId id="719" r:id="rId16"/>
    <p:sldId id="720" r:id="rId17"/>
    <p:sldId id="722" r:id="rId18"/>
    <p:sldId id="721" r:id="rId19"/>
    <p:sldId id="724" r:id="rId20"/>
    <p:sldId id="741" r:id="rId21"/>
    <p:sldId id="723" r:id="rId22"/>
    <p:sldId id="739" r:id="rId23"/>
    <p:sldId id="740" r:id="rId24"/>
    <p:sldId id="734" r:id="rId25"/>
    <p:sldId id="745" r:id="rId26"/>
    <p:sldId id="747" r:id="rId27"/>
    <p:sldId id="746" r:id="rId28"/>
    <p:sldId id="742" r:id="rId29"/>
    <p:sldId id="750" r:id="rId30"/>
    <p:sldId id="743" r:id="rId31"/>
    <p:sldId id="744" r:id="rId32"/>
    <p:sldId id="748" r:id="rId33"/>
    <p:sldId id="749" r:id="rId34"/>
    <p:sldId id="733" r:id="rId35"/>
    <p:sldId id="693" r:id="rId36"/>
    <p:sldId id="695" r:id="rId37"/>
    <p:sldId id="730" r:id="rId38"/>
    <p:sldId id="752" r:id="rId39"/>
    <p:sldId id="753" r:id="rId40"/>
    <p:sldId id="754" r:id="rId41"/>
    <p:sldId id="756" r:id="rId42"/>
    <p:sldId id="755" r:id="rId43"/>
    <p:sldId id="751" r:id="rId44"/>
    <p:sldId id="727" r:id="rId45"/>
    <p:sldId id="728" r:id="rId46"/>
    <p:sldId id="729" r:id="rId47"/>
    <p:sldId id="731" r:id="rId48"/>
    <p:sldId id="732" r:id="rId49"/>
    <p:sldId id="758" r:id="rId50"/>
    <p:sldId id="715" r:id="rId51"/>
    <p:sldId id="759" r:id="rId52"/>
    <p:sldId id="761" r:id="rId53"/>
    <p:sldId id="771" r:id="rId54"/>
    <p:sldId id="762" r:id="rId55"/>
    <p:sldId id="763" r:id="rId56"/>
    <p:sldId id="757" r:id="rId57"/>
    <p:sldId id="764" r:id="rId58"/>
    <p:sldId id="765" r:id="rId59"/>
    <p:sldId id="772" r:id="rId60"/>
    <p:sldId id="773" r:id="rId61"/>
    <p:sldId id="766" r:id="rId62"/>
    <p:sldId id="768" r:id="rId63"/>
    <p:sldId id="770" r:id="rId64"/>
    <p:sldId id="696" r:id="rId65"/>
    <p:sldId id="726"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C6CDC0AE-7719-4FC4-BE0A-1D02632837A5}">
          <p14:sldIdLst>
            <p14:sldId id="256"/>
            <p14:sldId id="257"/>
          </p14:sldIdLst>
        </p14:section>
        <p14:section name="Techniques for Image Segmentation" id="{EFA54E15-8418-40BE-8B26-03A1D457B808}">
          <p14:sldIdLst>
            <p14:sldId id="692"/>
            <p14:sldId id="576"/>
            <p14:sldId id="735"/>
            <p14:sldId id="736"/>
            <p14:sldId id="737"/>
            <p14:sldId id="667"/>
            <p14:sldId id="683"/>
            <p14:sldId id="738"/>
            <p14:sldId id="687"/>
            <p14:sldId id="688"/>
            <p14:sldId id="689"/>
            <p14:sldId id="685"/>
            <p14:sldId id="719"/>
            <p14:sldId id="720"/>
            <p14:sldId id="722"/>
            <p14:sldId id="721"/>
            <p14:sldId id="724"/>
            <p14:sldId id="741"/>
            <p14:sldId id="723"/>
            <p14:sldId id="739"/>
            <p14:sldId id="740"/>
            <p14:sldId id="734"/>
            <p14:sldId id="745"/>
            <p14:sldId id="747"/>
            <p14:sldId id="746"/>
            <p14:sldId id="742"/>
            <p14:sldId id="750"/>
            <p14:sldId id="743"/>
            <p14:sldId id="744"/>
            <p14:sldId id="748"/>
            <p14:sldId id="749"/>
            <p14:sldId id="733"/>
          </p14:sldIdLst>
        </p14:section>
        <p14:section name="Introduction to Image Registration" id="{C29ED873-F9B7-4C7E-A41D-595DCF4DABE0}">
          <p14:sldIdLst>
            <p14:sldId id="693"/>
            <p14:sldId id="695"/>
            <p14:sldId id="730"/>
            <p14:sldId id="752"/>
            <p14:sldId id="753"/>
            <p14:sldId id="754"/>
            <p14:sldId id="756"/>
            <p14:sldId id="755"/>
            <p14:sldId id="751"/>
            <p14:sldId id="727"/>
            <p14:sldId id="728"/>
            <p14:sldId id="729"/>
            <p14:sldId id="731"/>
            <p14:sldId id="732"/>
            <p14:sldId id="758"/>
            <p14:sldId id="715"/>
            <p14:sldId id="759"/>
            <p14:sldId id="761"/>
            <p14:sldId id="771"/>
            <p14:sldId id="762"/>
            <p14:sldId id="763"/>
            <p14:sldId id="757"/>
            <p14:sldId id="764"/>
            <p14:sldId id="765"/>
            <p14:sldId id="772"/>
            <p14:sldId id="773"/>
            <p14:sldId id="766"/>
            <p14:sldId id="768"/>
            <p14:sldId id="770"/>
          </p14:sldIdLst>
        </p14:section>
        <p14:section name="References" id="{2A4990FE-7DE7-4C79-A2E2-A475DC30115E}">
          <p14:sldIdLst>
            <p14:sldId id="696"/>
            <p14:sldId id="7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C4D9"/>
    <a:srgbClr val="4A9D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81" autoAdjust="0"/>
    <p:restoredTop sz="80331" autoAdjust="0"/>
  </p:normalViewPr>
  <p:slideViewPr>
    <p:cSldViewPr snapToGrid="0">
      <p:cViewPr varScale="1">
        <p:scale>
          <a:sx n="69" d="100"/>
          <a:sy n="69" d="100"/>
        </p:scale>
        <p:origin x="135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铭程 胡" userId="eac7dd3298ab18f5" providerId="LiveId" clId="{B345E924-E7F4-400F-A214-789745E66882}"/>
    <pc:docChg chg="undo custSel addSld delSld modSld sldOrd delSection modSection">
      <pc:chgData name="铭程 胡" userId="eac7dd3298ab18f5" providerId="LiveId" clId="{B345E924-E7F4-400F-A214-789745E66882}" dt="2024-09-16T04:01:33.485" v="44979" actId="14100"/>
      <pc:docMkLst>
        <pc:docMk/>
      </pc:docMkLst>
      <pc:sldChg chg="modNotesTx">
        <pc:chgData name="铭程 胡" userId="eac7dd3298ab18f5" providerId="LiveId" clId="{B345E924-E7F4-400F-A214-789745E66882}" dt="2024-09-15T15:43:40.573" v="8689" actId="20577"/>
        <pc:sldMkLst>
          <pc:docMk/>
          <pc:sldMk cId="1970685172" sldId="256"/>
        </pc:sldMkLst>
      </pc:sldChg>
      <pc:sldChg chg="delSp mod modNotesTx">
        <pc:chgData name="铭程 胡" userId="eac7dd3298ab18f5" providerId="LiveId" clId="{B345E924-E7F4-400F-A214-789745E66882}" dt="2024-09-15T15:43:43.436" v="8690" actId="20577"/>
        <pc:sldMkLst>
          <pc:docMk/>
          <pc:sldMk cId="652058543" sldId="257"/>
        </pc:sldMkLst>
        <pc:spChg chg="del">
          <ac:chgData name="铭程 胡" userId="eac7dd3298ab18f5" providerId="LiveId" clId="{B345E924-E7F4-400F-A214-789745E66882}" dt="2024-09-15T15:34:03.659" v="8169" actId="478"/>
          <ac:spMkLst>
            <pc:docMk/>
            <pc:sldMk cId="652058543" sldId="257"/>
            <ac:spMk id="6" creationId="{D603635F-3FA5-D53B-2EB2-36412A49E50F}"/>
          </ac:spMkLst>
        </pc:spChg>
      </pc:sldChg>
      <pc:sldChg chg="addSp delSp modSp add mod modNotesTx">
        <pc:chgData name="铭程 胡" userId="eac7dd3298ab18f5" providerId="LiveId" clId="{B345E924-E7F4-400F-A214-789745E66882}" dt="2024-09-15T17:57:13.418" v="11842" actId="20577"/>
        <pc:sldMkLst>
          <pc:docMk/>
          <pc:sldMk cId="2008214578" sldId="576"/>
        </pc:sldMkLst>
        <pc:spChg chg="mod">
          <ac:chgData name="铭程 胡" userId="eac7dd3298ab18f5" providerId="LiveId" clId="{B345E924-E7F4-400F-A214-789745E66882}" dt="2024-09-15T17:56:46.876" v="11835" actId="1076"/>
          <ac:spMkLst>
            <pc:docMk/>
            <pc:sldMk cId="2008214578" sldId="576"/>
            <ac:spMk id="2" creationId="{F965D16D-4EF5-5752-C901-B0C628346B2E}"/>
          </ac:spMkLst>
        </pc:spChg>
        <pc:spChg chg="mod">
          <ac:chgData name="铭程 胡" userId="eac7dd3298ab18f5" providerId="LiveId" clId="{B345E924-E7F4-400F-A214-789745E66882}" dt="2024-09-15T17:56:48.563" v="11836" actId="1076"/>
          <ac:spMkLst>
            <pc:docMk/>
            <pc:sldMk cId="2008214578" sldId="576"/>
            <ac:spMk id="3" creationId="{16D4FC3B-E5AF-F621-AB55-66538132158C}"/>
          </ac:spMkLst>
        </pc:spChg>
        <pc:spChg chg="add mod">
          <ac:chgData name="铭程 胡" userId="eac7dd3298ab18f5" providerId="LiveId" clId="{B345E924-E7F4-400F-A214-789745E66882}" dt="2024-09-15T17:56:59.906" v="11840" actId="1076"/>
          <ac:spMkLst>
            <pc:docMk/>
            <pc:sldMk cId="2008214578" sldId="576"/>
            <ac:spMk id="9" creationId="{16D4FC3B-E5AF-F621-AB55-66538132158C}"/>
          </ac:spMkLst>
        </pc:spChg>
        <pc:picChg chg="add del mod">
          <ac:chgData name="铭程 胡" userId="eac7dd3298ab18f5" providerId="LiveId" clId="{B345E924-E7F4-400F-A214-789745E66882}" dt="2024-09-15T15:42:26.317" v="8672" actId="21"/>
          <ac:picMkLst>
            <pc:docMk/>
            <pc:sldMk cId="2008214578" sldId="576"/>
            <ac:picMk id="5" creationId="{95C98EAE-C23C-3CDE-A53C-DD9FE08F4FC7}"/>
          </ac:picMkLst>
        </pc:picChg>
        <pc:picChg chg="add del mod">
          <ac:chgData name="铭程 胡" userId="eac7dd3298ab18f5" providerId="LiveId" clId="{B345E924-E7F4-400F-A214-789745E66882}" dt="2024-09-15T15:42:31.155" v="8677" actId="21"/>
          <ac:picMkLst>
            <pc:docMk/>
            <pc:sldMk cId="2008214578" sldId="576"/>
            <ac:picMk id="6" creationId="{95C98EAE-C23C-3CDE-A53C-DD9FE08F4FC7}"/>
          </ac:picMkLst>
        </pc:picChg>
        <pc:picChg chg="add del mod">
          <ac:chgData name="铭程 胡" userId="eac7dd3298ab18f5" providerId="LiveId" clId="{B345E924-E7F4-400F-A214-789745E66882}" dt="2024-09-15T17:57:06.608" v="11841" actId="1076"/>
          <ac:picMkLst>
            <pc:docMk/>
            <pc:sldMk cId="2008214578" sldId="576"/>
            <ac:picMk id="7" creationId="{95C98EAE-C23C-3CDE-A53C-DD9FE08F4FC7}"/>
          </ac:picMkLst>
        </pc:picChg>
        <pc:picChg chg="add mod">
          <ac:chgData name="铭程 胡" userId="eac7dd3298ab18f5" providerId="LiveId" clId="{B345E924-E7F4-400F-A214-789745E66882}" dt="2024-09-15T17:53:02.570" v="11140"/>
          <ac:picMkLst>
            <pc:docMk/>
            <pc:sldMk cId="2008214578" sldId="576"/>
            <ac:picMk id="8" creationId="{BAD23A9B-F907-2B32-E134-3879F79DFCFC}"/>
          </ac:picMkLst>
        </pc:picChg>
      </pc:sldChg>
      <pc:sldChg chg="del">
        <pc:chgData name="铭程 胡" userId="eac7dd3298ab18f5" providerId="LiveId" clId="{B345E924-E7F4-400F-A214-789745E66882}" dt="2024-09-07T20:23:30.588" v="3" actId="47"/>
        <pc:sldMkLst>
          <pc:docMk/>
          <pc:sldMk cId="3502212224" sldId="662"/>
        </pc:sldMkLst>
      </pc:sldChg>
      <pc:sldChg chg="addSp delSp modSp add mod ord modNotesTx">
        <pc:chgData name="铭程 胡" userId="eac7dd3298ab18f5" providerId="LiveId" clId="{B345E924-E7F4-400F-A214-789745E66882}" dt="2024-09-15T17:51:51.658" v="11116" actId="1076"/>
        <pc:sldMkLst>
          <pc:docMk/>
          <pc:sldMk cId="1568882604" sldId="667"/>
        </pc:sldMkLst>
        <pc:spChg chg="mod">
          <ac:chgData name="铭程 胡" userId="eac7dd3298ab18f5" providerId="LiveId" clId="{B345E924-E7F4-400F-A214-789745E66882}" dt="2024-09-15T17:51:06.288" v="11028" actId="14100"/>
          <ac:spMkLst>
            <pc:docMk/>
            <pc:sldMk cId="1568882604" sldId="667"/>
            <ac:spMk id="3" creationId="{16D4FC3B-E5AF-F621-AB55-66538132158C}"/>
          </ac:spMkLst>
        </pc:spChg>
        <pc:spChg chg="add mod">
          <ac:chgData name="铭程 胡" userId="eac7dd3298ab18f5" providerId="LiveId" clId="{B345E924-E7F4-400F-A214-789745E66882}" dt="2024-09-15T17:51:51.658" v="11116" actId="1076"/>
          <ac:spMkLst>
            <pc:docMk/>
            <pc:sldMk cId="1568882604" sldId="667"/>
            <ac:spMk id="5" creationId="{80274A0E-C43C-167B-FFBE-AEB543D15615}"/>
          </ac:spMkLst>
        </pc:spChg>
        <pc:spChg chg="del">
          <ac:chgData name="铭程 胡" userId="eac7dd3298ab18f5" providerId="LiveId" clId="{B345E924-E7F4-400F-A214-789745E66882}" dt="2024-09-15T17:40:40.934" v="10048" actId="478"/>
          <ac:spMkLst>
            <pc:docMk/>
            <pc:sldMk cId="1568882604" sldId="667"/>
            <ac:spMk id="9" creationId="{1800679B-8791-6907-3D3F-6CD99ACFE8BF}"/>
          </ac:spMkLst>
        </pc:spChg>
        <pc:picChg chg="del">
          <ac:chgData name="铭程 胡" userId="eac7dd3298ab18f5" providerId="LiveId" clId="{B345E924-E7F4-400F-A214-789745E66882}" dt="2024-09-15T17:46:22.371" v="10640" actId="478"/>
          <ac:picMkLst>
            <pc:docMk/>
            <pc:sldMk cId="1568882604" sldId="667"/>
            <ac:picMk id="7" creationId="{39E4E223-5D61-44E1-2BCC-26E16C9591E3}"/>
          </ac:picMkLst>
        </pc:picChg>
        <pc:picChg chg="add mod">
          <ac:chgData name="铭程 胡" userId="eac7dd3298ab18f5" providerId="LiveId" clId="{B345E924-E7F4-400F-A214-789745E66882}" dt="2024-09-15T17:50:59.270" v="11025" actId="1076"/>
          <ac:picMkLst>
            <pc:docMk/>
            <pc:sldMk cId="1568882604" sldId="667"/>
            <ac:picMk id="12" creationId="{9646B7E5-F06D-508E-CACB-4FE170F80BB3}"/>
          </ac:picMkLst>
        </pc:picChg>
      </pc:sldChg>
      <pc:sldChg chg="delSp modSp add mod ord modNotesTx">
        <pc:chgData name="铭程 胡" userId="eac7dd3298ab18f5" providerId="LiveId" clId="{B345E924-E7F4-400F-A214-789745E66882}" dt="2024-09-15T18:23:29.677" v="12570"/>
        <pc:sldMkLst>
          <pc:docMk/>
          <pc:sldMk cId="1811749825" sldId="683"/>
        </pc:sldMkLst>
        <pc:spChg chg="mod">
          <ac:chgData name="铭程 胡" userId="eac7dd3298ab18f5" providerId="LiveId" clId="{B345E924-E7F4-400F-A214-789745E66882}" dt="2024-09-15T18:19:49.221" v="12556" actId="1076"/>
          <ac:spMkLst>
            <pc:docMk/>
            <pc:sldMk cId="1811749825" sldId="683"/>
            <ac:spMk id="4" creationId="{04A9C107-EA28-7DA2-831A-F1A614646787}"/>
          </ac:spMkLst>
        </pc:spChg>
        <pc:spChg chg="del">
          <ac:chgData name="铭程 胡" userId="eac7dd3298ab18f5" providerId="LiveId" clId="{B345E924-E7F4-400F-A214-789745E66882}" dt="2024-09-15T18:00:12.549" v="12209" actId="478"/>
          <ac:spMkLst>
            <pc:docMk/>
            <pc:sldMk cId="1811749825" sldId="683"/>
            <ac:spMk id="12" creationId="{B92D0909-15B5-3FD9-4194-130354C0EBDA}"/>
          </ac:spMkLst>
        </pc:spChg>
        <pc:picChg chg="del">
          <ac:chgData name="铭程 胡" userId="eac7dd3298ab18f5" providerId="LiveId" clId="{B345E924-E7F4-400F-A214-789745E66882}" dt="2024-09-15T18:19:46.362" v="12555" actId="478"/>
          <ac:picMkLst>
            <pc:docMk/>
            <pc:sldMk cId="1811749825" sldId="683"/>
            <ac:picMk id="11" creationId="{ACDEC52B-AC1C-2DC6-4AA8-CCADBE0882DA}"/>
          </ac:picMkLst>
        </pc:picChg>
      </pc:sldChg>
      <pc:sldChg chg="del">
        <pc:chgData name="铭程 胡" userId="eac7dd3298ab18f5" providerId="LiveId" clId="{B345E924-E7F4-400F-A214-789745E66882}" dt="2024-09-15T15:34:30.706" v="8171" actId="47"/>
        <pc:sldMkLst>
          <pc:docMk/>
          <pc:sldMk cId="1445566197" sldId="684"/>
        </pc:sldMkLst>
      </pc:sldChg>
      <pc:sldChg chg="modSp add mod ord modNotesTx">
        <pc:chgData name="铭程 胡" userId="eac7dd3298ab18f5" providerId="LiveId" clId="{B345E924-E7F4-400F-A214-789745E66882}" dt="2024-09-16T04:01:22.741" v="44976" actId="1076"/>
        <pc:sldMkLst>
          <pc:docMk/>
          <pc:sldMk cId="215739459" sldId="685"/>
        </pc:sldMkLst>
        <pc:spChg chg="mod">
          <ac:chgData name="铭程 胡" userId="eac7dd3298ab18f5" providerId="LiveId" clId="{B345E924-E7F4-400F-A214-789745E66882}" dt="2024-09-16T04:01:22.741" v="44976" actId="1076"/>
          <ac:spMkLst>
            <pc:docMk/>
            <pc:sldMk cId="215739459" sldId="685"/>
            <ac:spMk id="2" creationId="{F965D16D-4EF5-5752-C901-B0C628346B2E}"/>
          </ac:spMkLst>
        </pc:spChg>
        <pc:spChg chg="mod">
          <ac:chgData name="铭程 胡" userId="eac7dd3298ab18f5" providerId="LiveId" clId="{B345E924-E7F4-400F-A214-789745E66882}" dt="2024-09-15T18:41:07.936" v="13051" actId="1076"/>
          <ac:spMkLst>
            <pc:docMk/>
            <pc:sldMk cId="215739459" sldId="685"/>
            <ac:spMk id="3" creationId="{16D4FC3B-E5AF-F621-AB55-66538132158C}"/>
          </ac:spMkLst>
        </pc:spChg>
        <pc:spChg chg="mod">
          <ac:chgData name="铭程 胡" userId="eac7dd3298ab18f5" providerId="LiveId" clId="{B345E924-E7F4-400F-A214-789745E66882}" dt="2024-09-15T18:41:04.289" v="13049" actId="1076"/>
          <ac:spMkLst>
            <pc:docMk/>
            <pc:sldMk cId="215739459" sldId="685"/>
            <ac:spMk id="9" creationId="{1800679B-8791-6907-3D3F-6CD99ACFE8BF}"/>
          </ac:spMkLst>
        </pc:spChg>
        <pc:picChg chg="mod">
          <ac:chgData name="铭程 胡" userId="eac7dd3298ab18f5" providerId="LiveId" clId="{B345E924-E7F4-400F-A214-789745E66882}" dt="2024-09-15T18:41:02.357" v="13048" actId="1076"/>
          <ac:picMkLst>
            <pc:docMk/>
            <pc:sldMk cId="215739459" sldId="685"/>
            <ac:picMk id="10" creationId="{F72F6907-5A93-4D99-5307-F3504EBD294F}"/>
          </ac:picMkLst>
        </pc:picChg>
      </pc:sldChg>
      <pc:sldChg chg="add modNotesTx">
        <pc:chgData name="铭程 胡" userId="eac7dd3298ab18f5" providerId="LiveId" clId="{B345E924-E7F4-400F-A214-789745E66882}" dt="2024-09-15T18:23:50.338" v="12572" actId="20577"/>
        <pc:sldMkLst>
          <pc:docMk/>
          <pc:sldMk cId="4196758030" sldId="687"/>
        </pc:sldMkLst>
      </pc:sldChg>
      <pc:sldChg chg="modSp add mod modNotesTx">
        <pc:chgData name="铭程 胡" userId="eac7dd3298ab18f5" providerId="LiveId" clId="{B345E924-E7F4-400F-A214-789745E66882}" dt="2024-09-15T18:36:15.093" v="12865" actId="20577"/>
        <pc:sldMkLst>
          <pc:docMk/>
          <pc:sldMk cId="3563845953" sldId="688"/>
        </pc:sldMkLst>
        <pc:spChg chg="mod">
          <ac:chgData name="铭程 胡" userId="eac7dd3298ab18f5" providerId="LiveId" clId="{B345E924-E7F4-400F-A214-789745E66882}" dt="2024-09-15T18:36:15.093" v="12865" actId="20577"/>
          <ac:spMkLst>
            <pc:docMk/>
            <pc:sldMk cId="3563845953" sldId="688"/>
            <ac:spMk id="4" creationId="{04A9C107-EA28-7DA2-831A-F1A614646787}"/>
          </ac:spMkLst>
        </pc:spChg>
      </pc:sldChg>
      <pc:sldChg chg="modSp add mod modNotesTx">
        <pc:chgData name="铭程 胡" userId="eac7dd3298ab18f5" providerId="LiveId" clId="{B345E924-E7F4-400F-A214-789745E66882}" dt="2024-09-15T19:38:53.585" v="16535" actId="20577"/>
        <pc:sldMkLst>
          <pc:docMk/>
          <pc:sldMk cId="2791142401" sldId="689"/>
        </pc:sldMkLst>
        <pc:spChg chg="mod">
          <ac:chgData name="铭程 胡" userId="eac7dd3298ab18f5" providerId="LiveId" clId="{B345E924-E7F4-400F-A214-789745E66882}" dt="2024-09-15T19:38:53.585" v="16535" actId="20577"/>
          <ac:spMkLst>
            <pc:docMk/>
            <pc:sldMk cId="2791142401" sldId="689"/>
            <ac:spMk id="4" creationId="{04A9C107-EA28-7DA2-831A-F1A614646787}"/>
          </ac:spMkLst>
        </pc:spChg>
        <pc:spChg chg="mod">
          <ac:chgData name="铭程 胡" userId="eac7dd3298ab18f5" providerId="LiveId" clId="{B345E924-E7F4-400F-A214-789745E66882}" dt="2024-09-15T18:34:49.141" v="12844" actId="20577"/>
          <ac:spMkLst>
            <pc:docMk/>
            <pc:sldMk cId="2791142401" sldId="689"/>
            <ac:spMk id="12" creationId="{B92D0909-15B5-3FD9-4194-130354C0EBDA}"/>
          </ac:spMkLst>
        </pc:spChg>
        <pc:picChg chg="mod">
          <ac:chgData name="铭程 胡" userId="eac7dd3298ab18f5" providerId="LiveId" clId="{B345E924-E7F4-400F-A214-789745E66882}" dt="2024-09-15T18:33:27.170" v="12786" actId="1076"/>
          <ac:picMkLst>
            <pc:docMk/>
            <pc:sldMk cId="2791142401" sldId="689"/>
            <ac:picMk id="9" creationId="{0D4C6DA0-35B0-8010-0C1B-46C6D7C84A82}"/>
          </ac:picMkLst>
        </pc:picChg>
      </pc:sldChg>
      <pc:sldChg chg="delSp mod modNotesTx">
        <pc:chgData name="铭程 胡" userId="eac7dd3298ab18f5" providerId="LiveId" clId="{B345E924-E7F4-400F-A214-789745E66882}" dt="2024-09-15T15:43:46.487" v="8691" actId="20577"/>
        <pc:sldMkLst>
          <pc:docMk/>
          <pc:sldMk cId="1608846641" sldId="692"/>
        </pc:sldMkLst>
        <pc:spChg chg="del">
          <ac:chgData name="铭程 胡" userId="eac7dd3298ab18f5" providerId="LiveId" clId="{B345E924-E7F4-400F-A214-789745E66882}" dt="2024-09-07T20:22:13.591" v="0" actId="478"/>
          <ac:spMkLst>
            <pc:docMk/>
            <pc:sldMk cId="1608846641" sldId="692"/>
            <ac:spMk id="6" creationId="{D603635F-3FA5-D53B-2EB2-36412A49E50F}"/>
          </ac:spMkLst>
        </pc:spChg>
      </pc:sldChg>
      <pc:sldChg chg="delSp mod modNotesTx">
        <pc:chgData name="铭程 胡" userId="eac7dd3298ab18f5" providerId="LiveId" clId="{B345E924-E7F4-400F-A214-789745E66882}" dt="2024-09-15T15:43:49.936" v="8692" actId="20577"/>
        <pc:sldMkLst>
          <pc:docMk/>
          <pc:sldMk cId="1221484753" sldId="693"/>
        </pc:sldMkLst>
        <pc:spChg chg="del">
          <ac:chgData name="铭程 胡" userId="eac7dd3298ab18f5" providerId="LiveId" clId="{B345E924-E7F4-400F-A214-789745E66882}" dt="2024-09-15T15:34:11.881" v="8170" actId="478"/>
          <ac:spMkLst>
            <pc:docMk/>
            <pc:sldMk cId="1221484753" sldId="693"/>
            <ac:spMk id="6" creationId="{D603635F-3FA5-D53B-2EB2-36412A49E50F}"/>
          </ac:spMkLst>
        </pc:spChg>
      </pc:sldChg>
      <pc:sldChg chg="addSp delSp modSp mod modNotesTx">
        <pc:chgData name="铭程 胡" userId="eac7dd3298ab18f5" providerId="LiveId" clId="{B345E924-E7F4-400F-A214-789745E66882}" dt="2024-09-16T00:59:28.425" v="37267" actId="1076"/>
        <pc:sldMkLst>
          <pc:docMk/>
          <pc:sldMk cId="296440956" sldId="695"/>
        </pc:sldMkLst>
        <pc:spChg chg="mod">
          <ac:chgData name="铭程 胡" userId="eac7dd3298ab18f5" providerId="LiveId" clId="{B345E924-E7F4-400F-A214-789745E66882}" dt="2024-09-15T20:52:43.213" v="22208" actId="1076"/>
          <ac:spMkLst>
            <pc:docMk/>
            <pc:sldMk cId="296440956" sldId="695"/>
            <ac:spMk id="2" creationId="{F965D16D-4EF5-5752-C901-B0C628346B2E}"/>
          </ac:spMkLst>
        </pc:spChg>
        <pc:spChg chg="mod">
          <ac:chgData name="铭程 胡" userId="eac7dd3298ab18f5" providerId="LiveId" clId="{B345E924-E7F4-400F-A214-789745E66882}" dt="2024-09-16T00:59:16.856" v="37262" actId="14100"/>
          <ac:spMkLst>
            <pc:docMk/>
            <pc:sldMk cId="296440956" sldId="695"/>
            <ac:spMk id="3" creationId="{16D4FC3B-E5AF-F621-AB55-66538132158C}"/>
          </ac:spMkLst>
        </pc:spChg>
        <pc:picChg chg="add del mod">
          <ac:chgData name="铭程 胡" userId="eac7dd3298ab18f5" providerId="LiveId" clId="{B345E924-E7F4-400F-A214-789745E66882}" dt="2024-09-16T00:58:10.211" v="37255" actId="21"/>
          <ac:picMkLst>
            <pc:docMk/>
            <pc:sldMk cId="296440956" sldId="695"/>
            <ac:picMk id="5" creationId="{3E672765-7A6C-C5CA-FBBD-C905AC853853}"/>
          </ac:picMkLst>
        </pc:picChg>
        <pc:picChg chg="del">
          <ac:chgData name="铭程 胡" userId="eac7dd3298ab18f5" providerId="LiveId" clId="{B345E924-E7F4-400F-A214-789745E66882}" dt="2024-09-07T20:24:11.883" v="16" actId="478"/>
          <ac:picMkLst>
            <pc:docMk/>
            <pc:sldMk cId="296440956" sldId="695"/>
            <ac:picMk id="8" creationId="{92191C0E-8706-9289-BF31-4BBF55D9C3DB}"/>
          </ac:picMkLst>
        </pc:picChg>
        <pc:picChg chg="del">
          <ac:chgData name="铭程 胡" userId="eac7dd3298ab18f5" providerId="LiveId" clId="{B345E924-E7F4-400F-A214-789745E66882}" dt="2024-09-07T20:24:11.159" v="15" actId="478"/>
          <ac:picMkLst>
            <pc:docMk/>
            <pc:sldMk cId="296440956" sldId="695"/>
            <ac:picMk id="11" creationId="{7B18BA14-E2D3-138C-5AF0-6606A393FEB8}"/>
          </ac:picMkLst>
        </pc:picChg>
        <pc:picChg chg="add mod">
          <ac:chgData name="铭程 胡" userId="eac7dd3298ab18f5" providerId="LiveId" clId="{B345E924-E7F4-400F-A214-789745E66882}" dt="2024-09-16T00:59:28.425" v="37267" actId="1076"/>
          <ac:picMkLst>
            <pc:docMk/>
            <pc:sldMk cId="296440956" sldId="695"/>
            <ac:picMk id="7170" creationId="{445E78C5-8986-952B-C7E1-4F6BEC552872}"/>
          </ac:picMkLst>
        </pc:picChg>
      </pc:sldChg>
      <pc:sldChg chg="modSp mod">
        <pc:chgData name="铭程 胡" userId="eac7dd3298ab18f5" providerId="LiveId" clId="{B345E924-E7F4-400F-A214-789745E66882}" dt="2024-09-15T19:59:19.903" v="18524" actId="1076"/>
        <pc:sldMkLst>
          <pc:docMk/>
          <pc:sldMk cId="2916520111" sldId="696"/>
        </pc:sldMkLst>
        <pc:spChg chg="mod">
          <ac:chgData name="铭程 胡" userId="eac7dd3298ab18f5" providerId="LiveId" clId="{B345E924-E7F4-400F-A214-789745E66882}" dt="2024-09-15T19:59:19.903" v="18524" actId="1076"/>
          <ac:spMkLst>
            <pc:docMk/>
            <pc:sldMk cId="2916520111" sldId="696"/>
            <ac:spMk id="3" creationId="{12DA32AA-AA8C-3C71-2416-B253C1FBA94C}"/>
          </ac:spMkLst>
        </pc:spChg>
      </pc:sldChg>
      <pc:sldChg chg="addSp delSp modSp del mod modNotesTx">
        <pc:chgData name="铭程 胡" userId="eac7dd3298ab18f5" providerId="LiveId" clId="{B345E924-E7F4-400F-A214-789745E66882}" dt="2024-09-08T21:06:31.724" v="8094" actId="47"/>
        <pc:sldMkLst>
          <pc:docMk/>
          <pc:sldMk cId="3715551766" sldId="697"/>
        </pc:sldMkLst>
        <pc:spChg chg="del">
          <ac:chgData name="铭程 胡" userId="eac7dd3298ab18f5" providerId="LiveId" clId="{B345E924-E7F4-400F-A214-789745E66882}" dt="2024-09-08T21:06:27.024" v="8092" actId="478"/>
          <ac:spMkLst>
            <pc:docMk/>
            <pc:sldMk cId="3715551766" sldId="697"/>
            <ac:spMk id="3" creationId="{16D4FC3B-E5AF-F621-AB55-66538132158C}"/>
          </ac:spMkLst>
        </pc:spChg>
        <pc:spChg chg="add mod">
          <ac:chgData name="铭程 胡" userId="eac7dd3298ab18f5" providerId="LiveId" clId="{B345E924-E7F4-400F-A214-789745E66882}" dt="2024-09-08T21:06:27.024" v="8092" actId="478"/>
          <ac:spMkLst>
            <pc:docMk/>
            <pc:sldMk cId="3715551766" sldId="697"/>
            <ac:spMk id="6" creationId="{7BBB2116-C2BF-3DAD-A39D-97C85671A176}"/>
          </ac:spMkLst>
        </pc:spChg>
      </pc:sldChg>
      <pc:sldChg chg="del">
        <pc:chgData name="铭程 胡" userId="eac7dd3298ab18f5" providerId="LiveId" clId="{B345E924-E7F4-400F-A214-789745E66882}" dt="2024-09-07T21:29:34.997" v="1002" actId="47"/>
        <pc:sldMkLst>
          <pc:docMk/>
          <pc:sldMk cId="4221448381" sldId="699"/>
        </pc:sldMkLst>
      </pc:sldChg>
      <pc:sldChg chg="del">
        <pc:chgData name="铭程 胡" userId="eac7dd3298ab18f5" providerId="LiveId" clId="{B345E924-E7F4-400F-A214-789745E66882}" dt="2024-09-07T21:29:34.997" v="1002" actId="47"/>
        <pc:sldMkLst>
          <pc:docMk/>
          <pc:sldMk cId="3412862850" sldId="700"/>
        </pc:sldMkLst>
      </pc:sldChg>
      <pc:sldChg chg="del">
        <pc:chgData name="铭程 胡" userId="eac7dd3298ab18f5" providerId="LiveId" clId="{B345E924-E7F4-400F-A214-789745E66882}" dt="2024-09-07T21:29:34.997" v="1002" actId="47"/>
        <pc:sldMkLst>
          <pc:docMk/>
          <pc:sldMk cId="1321913668" sldId="701"/>
        </pc:sldMkLst>
      </pc:sldChg>
      <pc:sldChg chg="del">
        <pc:chgData name="铭程 胡" userId="eac7dd3298ab18f5" providerId="LiveId" clId="{B345E924-E7F4-400F-A214-789745E66882}" dt="2024-09-15T15:34:30.706" v="8171" actId="47"/>
        <pc:sldMkLst>
          <pc:docMk/>
          <pc:sldMk cId="2822452920" sldId="702"/>
        </pc:sldMkLst>
      </pc:sldChg>
      <pc:sldChg chg="del">
        <pc:chgData name="铭程 胡" userId="eac7dd3298ab18f5" providerId="LiveId" clId="{B345E924-E7F4-400F-A214-789745E66882}" dt="2024-09-07T21:34:32.490" v="2181" actId="47"/>
        <pc:sldMkLst>
          <pc:docMk/>
          <pc:sldMk cId="1294345199" sldId="703"/>
        </pc:sldMkLst>
      </pc:sldChg>
      <pc:sldChg chg="del">
        <pc:chgData name="铭程 胡" userId="eac7dd3298ab18f5" providerId="LiveId" clId="{B345E924-E7F4-400F-A214-789745E66882}" dt="2024-09-07T21:29:34.997" v="1002" actId="47"/>
        <pc:sldMkLst>
          <pc:docMk/>
          <pc:sldMk cId="414705250" sldId="704"/>
        </pc:sldMkLst>
      </pc:sldChg>
      <pc:sldChg chg="del">
        <pc:chgData name="铭程 胡" userId="eac7dd3298ab18f5" providerId="LiveId" clId="{B345E924-E7F4-400F-A214-789745E66882}" dt="2024-09-07T21:29:34.997" v="1002" actId="47"/>
        <pc:sldMkLst>
          <pc:docMk/>
          <pc:sldMk cId="3921155658" sldId="705"/>
        </pc:sldMkLst>
      </pc:sldChg>
      <pc:sldChg chg="del">
        <pc:chgData name="铭程 胡" userId="eac7dd3298ab18f5" providerId="LiveId" clId="{B345E924-E7F4-400F-A214-789745E66882}" dt="2024-09-07T21:29:34.997" v="1002" actId="47"/>
        <pc:sldMkLst>
          <pc:docMk/>
          <pc:sldMk cId="3520069207" sldId="706"/>
        </pc:sldMkLst>
      </pc:sldChg>
      <pc:sldChg chg="del">
        <pc:chgData name="铭程 胡" userId="eac7dd3298ab18f5" providerId="LiveId" clId="{B345E924-E7F4-400F-A214-789745E66882}" dt="2024-09-15T15:34:30.706" v="8171" actId="47"/>
        <pc:sldMkLst>
          <pc:docMk/>
          <pc:sldMk cId="2882530800" sldId="707"/>
        </pc:sldMkLst>
      </pc:sldChg>
      <pc:sldChg chg="del">
        <pc:chgData name="铭程 胡" userId="eac7dd3298ab18f5" providerId="LiveId" clId="{B345E924-E7F4-400F-A214-789745E66882}" dt="2024-09-15T15:34:30.706" v="8171" actId="47"/>
        <pc:sldMkLst>
          <pc:docMk/>
          <pc:sldMk cId="110099384" sldId="708"/>
        </pc:sldMkLst>
      </pc:sldChg>
      <pc:sldChg chg="del">
        <pc:chgData name="铭程 胡" userId="eac7dd3298ab18f5" providerId="LiveId" clId="{B345E924-E7F4-400F-A214-789745E66882}" dt="2024-09-07T20:23:28.390" v="2" actId="47"/>
        <pc:sldMkLst>
          <pc:docMk/>
          <pc:sldMk cId="1378049964" sldId="709"/>
        </pc:sldMkLst>
      </pc:sldChg>
      <pc:sldChg chg="del">
        <pc:chgData name="铭程 胡" userId="eac7dd3298ab18f5" providerId="LiveId" clId="{B345E924-E7F4-400F-A214-789745E66882}" dt="2024-09-07T21:29:34.997" v="1002" actId="47"/>
        <pc:sldMkLst>
          <pc:docMk/>
          <pc:sldMk cId="2660962894" sldId="710"/>
        </pc:sldMkLst>
      </pc:sldChg>
      <pc:sldChg chg="del">
        <pc:chgData name="铭程 胡" userId="eac7dd3298ab18f5" providerId="LiveId" clId="{B345E924-E7F4-400F-A214-789745E66882}" dt="2024-09-07T21:29:34.997" v="1002" actId="47"/>
        <pc:sldMkLst>
          <pc:docMk/>
          <pc:sldMk cId="3313146121" sldId="711"/>
        </pc:sldMkLst>
      </pc:sldChg>
      <pc:sldChg chg="del">
        <pc:chgData name="铭程 胡" userId="eac7dd3298ab18f5" providerId="LiveId" clId="{B345E924-E7F4-400F-A214-789745E66882}" dt="2024-09-07T21:29:34.997" v="1002" actId="47"/>
        <pc:sldMkLst>
          <pc:docMk/>
          <pc:sldMk cId="4092175809" sldId="712"/>
        </pc:sldMkLst>
      </pc:sldChg>
      <pc:sldChg chg="del">
        <pc:chgData name="铭程 胡" userId="eac7dd3298ab18f5" providerId="LiveId" clId="{B345E924-E7F4-400F-A214-789745E66882}" dt="2024-09-07T21:29:34.997" v="1002" actId="47"/>
        <pc:sldMkLst>
          <pc:docMk/>
          <pc:sldMk cId="3506091909" sldId="713"/>
        </pc:sldMkLst>
      </pc:sldChg>
      <pc:sldChg chg="del">
        <pc:chgData name="铭程 胡" userId="eac7dd3298ab18f5" providerId="LiveId" clId="{B345E924-E7F4-400F-A214-789745E66882}" dt="2024-09-07T21:29:34.997" v="1002" actId="47"/>
        <pc:sldMkLst>
          <pc:docMk/>
          <pc:sldMk cId="3463003883" sldId="714"/>
        </pc:sldMkLst>
      </pc:sldChg>
      <pc:sldChg chg="modSp mod modNotesTx">
        <pc:chgData name="铭程 胡" userId="eac7dd3298ab18f5" providerId="LiveId" clId="{B345E924-E7F4-400F-A214-789745E66882}" dt="2024-09-16T00:26:40.052" v="33564" actId="20577"/>
        <pc:sldMkLst>
          <pc:docMk/>
          <pc:sldMk cId="809138094" sldId="715"/>
        </pc:sldMkLst>
        <pc:spChg chg="mod">
          <ac:chgData name="铭程 胡" userId="eac7dd3298ab18f5" providerId="LiveId" clId="{B345E924-E7F4-400F-A214-789745E66882}" dt="2024-09-15T23:55:38.900" v="30498" actId="20577"/>
          <ac:spMkLst>
            <pc:docMk/>
            <pc:sldMk cId="809138094" sldId="715"/>
            <ac:spMk id="2" creationId="{F965D16D-4EF5-5752-C901-B0C628346B2E}"/>
          </ac:spMkLst>
        </pc:spChg>
        <pc:spChg chg="mod">
          <ac:chgData name="铭程 胡" userId="eac7dd3298ab18f5" providerId="LiveId" clId="{B345E924-E7F4-400F-A214-789745E66882}" dt="2024-09-16T00:15:32.047" v="32389" actId="403"/>
          <ac:spMkLst>
            <pc:docMk/>
            <pc:sldMk cId="809138094" sldId="715"/>
            <ac:spMk id="3" creationId="{16D4FC3B-E5AF-F621-AB55-66538132158C}"/>
          </ac:spMkLst>
        </pc:spChg>
      </pc:sldChg>
      <pc:sldChg chg="modSp del mod">
        <pc:chgData name="铭程 胡" userId="eac7dd3298ab18f5" providerId="LiveId" clId="{B345E924-E7F4-400F-A214-789745E66882}" dt="2024-09-16T01:33:25.694" v="40113" actId="47"/>
        <pc:sldMkLst>
          <pc:docMk/>
          <pc:sldMk cId="2459587664" sldId="716"/>
        </pc:sldMkLst>
        <pc:spChg chg="mod">
          <ac:chgData name="铭程 胡" userId="eac7dd3298ab18f5" providerId="LiveId" clId="{B345E924-E7F4-400F-A214-789745E66882}" dt="2024-09-08T21:06:20.822" v="8091" actId="21"/>
          <ac:spMkLst>
            <pc:docMk/>
            <pc:sldMk cId="2459587664" sldId="716"/>
            <ac:spMk id="3" creationId="{16D4FC3B-E5AF-F621-AB55-66538132158C}"/>
          </ac:spMkLst>
        </pc:spChg>
      </pc:sldChg>
      <pc:sldChg chg="del">
        <pc:chgData name="铭程 胡" userId="eac7dd3298ab18f5" providerId="LiveId" clId="{B345E924-E7F4-400F-A214-789745E66882}" dt="2024-09-07T21:29:34.997" v="1002" actId="47"/>
        <pc:sldMkLst>
          <pc:docMk/>
          <pc:sldMk cId="2617778214" sldId="717"/>
        </pc:sldMkLst>
      </pc:sldChg>
      <pc:sldChg chg="addSp delSp modSp del mod">
        <pc:chgData name="铭程 胡" userId="eac7dd3298ab18f5" providerId="LiveId" clId="{B345E924-E7F4-400F-A214-789745E66882}" dt="2024-09-15T21:05:33.666" v="23077" actId="47"/>
        <pc:sldMkLst>
          <pc:docMk/>
          <pc:sldMk cId="4071104145" sldId="718"/>
        </pc:sldMkLst>
        <pc:spChg chg="mod">
          <ac:chgData name="铭程 胡" userId="eac7dd3298ab18f5" providerId="LiveId" clId="{B345E924-E7F4-400F-A214-789745E66882}" dt="2024-09-07T21:34:26.237" v="2179" actId="20577"/>
          <ac:spMkLst>
            <pc:docMk/>
            <pc:sldMk cId="4071104145" sldId="718"/>
            <ac:spMk id="2" creationId="{F965D16D-4EF5-5752-C901-B0C628346B2E}"/>
          </ac:spMkLst>
        </pc:spChg>
        <pc:spChg chg="mod">
          <ac:chgData name="铭程 胡" userId="eac7dd3298ab18f5" providerId="LiveId" clId="{B345E924-E7F4-400F-A214-789745E66882}" dt="2024-09-15T20:55:18.883" v="22343" actId="20577"/>
          <ac:spMkLst>
            <pc:docMk/>
            <pc:sldMk cId="4071104145" sldId="718"/>
            <ac:spMk id="3" creationId="{16D4FC3B-E5AF-F621-AB55-66538132158C}"/>
          </ac:spMkLst>
        </pc:spChg>
        <pc:picChg chg="add del mod">
          <ac:chgData name="铭程 胡" userId="eac7dd3298ab18f5" providerId="LiveId" clId="{B345E924-E7F4-400F-A214-789745E66882}" dt="2024-09-15T20:54:58.245" v="22335" actId="21"/>
          <ac:picMkLst>
            <pc:docMk/>
            <pc:sldMk cId="4071104145" sldId="718"/>
            <ac:picMk id="5" creationId="{5CD99509-388D-0CE9-5BD3-4EFC9CA9A2B2}"/>
          </ac:picMkLst>
        </pc:picChg>
        <pc:picChg chg="add del mod">
          <ac:chgData name="铭程 胡" userId="eac7dd3298ab18f5" providerId="LiveId" clId="{B345E924-E7F4-400F-A214-789745E66882}" dt="2024-09-15T20:55:16.272" v="22342" actId="478"/>
          <ac:picMkLst>
            <pc:docMk/>
            <pc:sldMk cId="4071104145" sldId="718"/>
            <ac:picMk id="6" creationId="{5CD99509-388D-0CE9-5BD3-4EFC9CA9A2B2}"/>
          </ac:picMkLst>
        </pc:picChg>
        <pc:picChg chg="del">
          <ac:chgData name="铭程 胡" userId="eac7dd3298ab18f5" providerId="LiveId" clId="{B345E924-E7F4-400F-A214-789745E66882}" dt="2024-09-07T21:31:31.802" v="1380" actId="478"/>
          <ac:picMkLst>
            <pc:docMk/>
            <pc:sldMk cId="4071104145" sldId="718"/>
            <ac:picMk id="10" creationId="{B9657B63-6653-A8DC-D8DE-5B8B331C9203}"/>
          </ac:picMkLst>
        </pc:picChg>
      </pc:sldChg>
      <pc:sldChg chg="modSp add mod modNotesTx">
        <pc:chgData name="铭程 胡" userId="eac7dd3298ab18f5" providerId="LiveId" clId="{B345E924-E7F4-400F-A214-789745E66882}" dt="2024-09-15T18:49:29.142" v="13375" actId="5793"/>
        <pc:sldMkLst>
          <pc:docMk/>
          <pc:sldMk cId="4207748040" sldId="719"/>
        </pc:sldMkLst>
        <pc:spChg chg="mod">
          <ac:chgData name="铭程 胡" userId="eac7dd3298ab18f5" providerId="LiveId" clId="{B345E924-E7F4-400F-A214-789745E66882}" dt="2024-09-15T18:21:17.166" v="12557" actId="1076"/>
          <ac:spMkLst>
            <pc:docMk/>
            <pc:sldMk cId="4207748040" sldId="719"/>
            <ac:spMk id="2" creationId="{ECBAD62C-9055-639F-2D0D-A63824A83F7F}"/>
          </ac:spMkLst>
        </pc:spChg>
        <pc:spChg chg="mod">
          <ac:chgData name="铭程 胡" userId="eac7dd3298ab18f5" providerId="LiveId" clId="{B345E924-E7F4-400F-A214-789745E66882}" dt="2024-09-15T18:37:43.765" v="12869" actId="20577"/>
          <ac:spMkLst>
            <pc:docMk/>
            <pc:sldMk cId="4207748040" sldId="719"/>
            <ac:spMk id="5" creationId="{60E49756-A210-3D9C-DF91-28A02A756DBA}"/>
          </ac:spMkLst>
        </pc:spChg>
        <pc:spChg chg="mod">
          <ac:chgData name="铭程 胡" userId="eac7dd3298ab18f5" providerId="LiveId" clId="{B345E924-E7F4-400F-A214-789745E66882}" dt="2024-09-15T18:33:44.020" v="12787" actId="1076"/>
          <ac:spMkLst>
            <pc:docMk/>
            <pc:sldMk cId="4207748040" sldId="719"/>
            <ac:spMk id="11" creationId="{F259F4B2-AA2D-E965-20E4-7826C5886465}"/>
          </ac:spMkLst>
        </pc:spChg>
      </pc:sldChg>
      <pc:sldChg chg="modSp add mod modNotesTx">
        <pc:chgData name="铭程 胡" userId="eac7dd3298ab18f5" providerId="LiveId" clId="{B345E924-E7F4-400F-A214-789745E66882}" dt="2024-09-15T18:48:28.196" v="13360" actId="20577"/>
        <pc:sldMkLst>
          <pc:docMk/>
          <pc:sldMk cId="3451730387" sldId="720"/>
        </pc:sldMkLst>
        <pc:spChg chg="mod">
          <ac:chgData name="铭程 胡" userId="eac7dd3298ab18f5" providerId="LiveId" clId="{B345E924-E7F4-400F-A214-789745E66882}" dt="2024-09-15T18:37:54.364" v="12870" actId="255"/>
          <ac:spMkLst>
            <pc:docMk/>
            <pc:sldMk cId="3451730387" sldId="720"/>
            <ac:spMk id="5" creationId="{60E49756-A210-3D9C-DF91-28A02A756DBA}"/>
          </ac:spMkLst>
        </pc:spChg>
        <pc:spChg chg="mod">
          <ac:chgData name="铭程 胡" userId="eac7dd3298ab18f5" providerId="LiveId" clId="{B345E924-E7F4-400F-A214-789745E66882}" dt="2024-09-15T18:39:09.792" v="12919" actId="14100"/>
          <ac:spMkLst>
            <pc:docMk/>
            <pc:sldMk cId="3451730387" sldId="720"/>
            <ac:spMk id="11" creationId="{F259F4B2-AA2D-E965-20E4-7826C5886465}"/>
          </ac:spMkLst>
        </pc:spChg>
        <pc:picChg chg="mod">
          <ac:chgData name="铭程 胡" userId="eac7dd3298ab18f5" providerId="LiveId" clId="{B345E924-E7F4-400F-A214-789745E66882}" dt="2024-09-15T18:39:21.642" v="12922" actId="1076"/>
          <ac:picMkLst>
            <pc:docMk/>
            <pc:sldMk cId="3451730387" sldId="720"/>
            <ac:picMk id="13" creationId="{5189A0E3-CAA3-49AF-ECB5-CE2654D3C331}"/>
          </ac:picMkLst>
        </pc:picChg>
      </pc:sldChg>
      <pc:sldChg chg="modSp add mod ord modNotesTx">
        <pc:chgData name="铭程 胡" userId="eac7dd3298ab18f5" providerId="LiveId" clId="{B345E924-E7F4-400F-A214-789745E66882}" dt="2024-09-15T19:15:11.650" v="14512" actId="20577"/>
        <pc:sldMkLst>
          <pc:docMk/>
          <pc:sldMk cId="285597293" sldId="721"/>
        </pc:sldMkLst>
        <pc:spChg chg="mod">
          <ac:chgData name="铭程 胡" userId="eac7dd3298ab18f5" providerId="LiveId" clId="{B345E924-E7F4-400F-A214-789745E66882}" dt="2024-09-15T19:15:11.650" v="14512" actId="20577"/>
          <ac:spMkLst>
            <pc:docMk/>
            <pc:sldMk cId="285597293" sldId="721"/>
            <ac:spMk id="5" creationId="{60E49756-A210-3D9C-DF91-28A02A756DBA}"/>
          </ac:spMkLst>
        </pc:spChg>
      </pc:sldChg>
      <pc:sldChg chg="addSp modSp add mod modNotesTx">
        <pc:chgData name="铭程 胡" userId="eac7dd3298ab18f5" providerId="LiveId" clId="{B345E924-E7F4-400F-A214-789745E66882}" dt="2024-09-15T19:10:30.966" v="14257" actId="20577"/>
        <pc:sldMkLst>
          <pc:docMk/>
          <pc:sldMk cId="3413667324" sldId="722"/>
        </pc:sldMkLst>
        <pc:spChg chg="mod">
          <ac:chgData name="铭程 胡" userId="eac7dd3298ab18f5" providerId="LiveId" clId="{B345E924-E7F4-400F-A214-789745E66882}" dt="2024-09-15T18:23:19.706" v="12568" actId="1076"/>
          <ac:spMkLst>
            <pc:docMk/>
            <pc:sldMk cId="3413667324" sldId="722"/>
            <ac:spMk id="2" creationId="{ECBAD62C-9055-639F-2D0D-A63824A83F7F}"/>
          </ac:spMkLst>
        </pc:spChg>
        <pc:spChg chg="mod">
          <ac:chgData name="铭程 胡" userId="eac7dd3298ab18f5" providerId="LiveId" clId="{B345E924-E7F4-400F-A214-789745E66882}" dt="2024-09-15T18:56:05.399" v="13561" actId="20577"/>
          <ac:spMkLst>
            <pc:docMk/>
            <pc:sldMk cId="3413667324" sldId="722"/>
            <ac:spMk id="5" creationId="{60E49756-A210-3D9C-DF91-28A02A756DBA}"/>
          </ac:spMkLst>
        </pc:spChg>
        <pc:spChg chg="mod">
          <ac:chgData name="铭程 胡" userId="eac7dd3298ab18f5" providerId="LiveId" clId="{B345E924-E7F4-400F-A214-789745E66882}" dt="2024-09-15T18:57:03.190" v="13563" actId="1076"/>
          <ac:spMkLst>
            <pc:docMk/>
            <pc:sldMk cId="3413667324" sldId="722"/>
            <ac:spMk id="7" creationId="{09C4B6BB-B6D4-F46E-C17A-CC6A6B2787C4}"/>
          </ac:spMkLst>
        </pc:spChg>
        <pc:spChg chg="add mod">
          <ac:chgData name="铭程 胡" userId="eac7dd3298ab18f5" providerId="LiveId" clId="{B345E924-E7F4-400F-A214-789745E66882}" dt="2024-09-15T18:58:28.480" v="13646" actId="1076"/>
          <ac:spMkLst>
            <pc:docMk/>
            <pc:sldMk cId="3413667324" sldId="722"/>
            <ac:spMk id="8" creationId="{453D6D4C-5A56-F1EA-2389-8ED5EC60C3C2}"/>
          </ac:spMkLst>
        </pc:spChg>
        <pc:picChg chg="mod">
          <ac:chgData name="铭程 胡" userId="eac7dd3298ab18f5" providerId="LiveId" clId="{B345E924-E7F4-400F-A214-789745E66882}" dt="2024-09-15T18:57:24.901" v="13569" actId="1076"/>
          <ac:picMkLst>
            <pc:docMk/>
            <pc:sldMk cId="3413667324" sldId="722"/>
            <ac:picMk id="4" creationId="{E958A108-5E38-90F0-07E8-BEC540AFBF29}"/>
          </ac:picMkLst>
        </pc:picChg>
        <pc:picChg chg="add mod">
          <ac:chgData name="铭程 胡" userId="eac7dd3298ab18f5" providerId="LiveId" clId="{B345E924-E7F4-400F-A214-789745E66882}" dt="2024-09-15T18:57:26.157" v="13570" actId="1076"/>
          <ac:picMkLst>
            <pc:docMk/>
            <pc:sldMk cId="3413667324" sldId="722"/>
            <ac:picMk id="6" creationId="{3ABE4086-1CF9-29D9-9B15-56BBB573F76D}"/>
          </ac:picMkLst>
        </pc:picChg>
      </pc:sldChg>
      <pc:sldChg chg="modSp add mod modNotesTx">
        <pc:chgData name="铭程 胡" userId="eac7dd3298ab18f5" providerId="LiveId" clId="{B345E924-E7F4-400F-A214-789745E66882}" dt="2024-09-15T19:16:15.636" v="14513" actId="404"/>
        <pc:sldMkLst>
          <pc:docMk/>
          <pc:sldMk cId="2349417989" sldId="723"/>
        </pc:sldMkLst>
        <pc:spChg chg="mod">
          <ac:chgData name="铭程 胡" userId="eac7dd3298ab18f5" providerId="LiveId" clId="{B345E924-E7F4-400F-A214-789745E66882}" dt="2024-09-15T19:16:15.636" v="14513" actId="404"/>
          <ac:spMkLst>
            <pc:docMk/>
            <pc:sldMk cId="2349417989" sldId="723"/>
            <ac:spMk id="5" creationId="{60E49756-A210-3D9C-DF91-28A02A756DBA}"/>
          </ac:spMkLst>
        </pc:spChg>
      </pc:sldChg>
      <pc:sldChg chg="addSp modSp add mod ord modNotesTx">
        <pc:chgData name="铭程 胡" userId="eac7dd3298ab18f5" providerId="LiveId" clId="{B345E924-E7F4-400F-A214-789745E66882}" dt="2024-09-16T04:01:33.485" v="44979" actId="14100"/>
        <pc:sldMkLst>
          <pc:docMk/>
          <pc:sldMk cId="3291821611" sldId="724"/>
        </pc:sldMkLst>
        <pc:spChg chg="mod">
          <ac:chgData name="铭程 胡" userId="eac7dd3298ab18f5" providerId="LiveId" clId="{B345E924-E7F4-400F-A214-789745E66882}" dt="2024-09-16T04:01:33.485" v="44979" actId="14100"/>
          <ac:spMkLst>
            <pc:docMk/>
            <pc:sldMk cId="3291821611" sldId="724"/>
            <ac:spMk id="2" creationId="{ECBAD62C-9055-639F-2D0D-A63824A83F7F}"/>
          </ac:spMkLst>
        </pc:spChg>
        <pc:spChg chg="add mod">
          <ac:chgData name="铭程 胡" userId="eac7dd3298ab18f5" providerId="LiveId" clId="{B345E924-E7F4-400F-A214-789745E66882}" dt="2024-09-15T19:18:39.720" v="14598" actId="20577"/>
          <ac:spMkLst>
            <pc:docMk/>
            <pc:sldMk cId="3291821611" sldId="724"/>
            <ac:spMk id="3" creationId="{5CE1BB90-F57E-C7F6-0B37-9982F9ABEBF5}"/>
          </ac:spMkLst>
        </pc:spChg>
        <pc:spChg chg="mod">
          <ac:chgData name="铭程 胡" userId="eac7dd3298ab18f5" providerId="LiveId" clId="{B345E924-E7F4-400F-A214-789745E66882}" dt="2024-09-15T19:20:13.737" v="15015" actId="20577"/>
          <ac:spMkLst>
            <pc:docMk/>
            <pc:sldMk cId="3291821611" sldId="724"/>
            <ac:spMk id="5" creationId="{60E49756-A210-3D9C-DF91-28A02A756DBA}"/>
          </ac:spMkLst>
        </pc:spChg>
        <pc:picChg chg="mod">
          <ac:chgData name="铭程 胡" userId="eac7dd3298ab18f5" providerId="LiveId" clId="{B345E924-E7F4-400F-A214-789745E66882}" dt="2024-09-15T19:22:45.249" v="15277" actId="1076"/>
          <ac:picMkLst>
            <pc:docMk/>
            <pc:sldMk cId="3291821611" sldId="724"/>
            <ac:picMk id="4" creationId="{E694BE07-A518-91BB-9871-098673E82C98}"/>
          </ac:picMkLst>
        </pc:picChg>
      </pc:sldChg>
      <pc:sldChg chg="add del">
        <pc:chgData name="铭程 胡" userId="eac7dd3298ab18f5" providerId="LiveId" clId="{B345E924-E7F4-400F-A214-789745E66882}" dt="2024-09-15T18:49:59.548" v="13378" actId="47"/>
        <pc:sldMkLst>
          <pc:docMk/>
          <pc:sldMk cId="193183346" sldId="725"/>
        </pc:sldMkLst>
      </pc:sldChg>
      <pc:sldChg chg="modSp add mod ord">
        <pc:chgData name="铭程 胡" userId="eac7dd3298ab18f5" providerId="LiveId" clId="{B345E924-E7F4-400F-A214-789745E66882}" dt="2024-09-16T01:09:11.175" v="37269"/>
        <pc:sldMkLst>
          <pc:docMk/>
          <pc:sldMk cId="702462216" sldId="726"/>
        </pc:sldMkLst>
        <pc:spChg chg="mod">
          <ac:chgData name="铭程 胡" userId="eac7dd3298ab18f5" providerId="LiveId" clId="{B345E924-E7F4-400F-A214-789745E66882}" dt="2024-09-16T01:09:11.175" v="37269"/>
          <ac:spMkLst>
            <pc:docMk/>
            <pc:sldMk cId="702462216" sldId="726"/>
            <ac:spMk id="9" creationId="{A0C6463F-3E81-6F0E-475C-B606EBCF9BDA}"/>
          </ac:spMkLst>
        </pc:spChg>
      </pc:sldChg>
      <pc:sldChg chg="addSp delSp modSp add mod modNotesTx">
        <pc:chgData name="铭程 胡" userId="eac7dd3298ab18f5" providerId="LiveId" clId="{B345E924-E7F4-400F-A214-789745E66882}" dt="2024-09-16T00:57:16.384" v="37251"/>
        <pc:sldMkLst>
          <pc:docMk/>
          <pc:sldMk cId="3820355578" sldId="727"/>
        </pc:sldMkLst>
        <pc:spChg chg="mod">
          <ac:chgData name="铭程 胡" userId="eac7dd3298ab18f5" providerId="LiveId" clId="{B345E924-E7F4-400F-A214-789745E66882}" dt="2024-09-07T21:34:39.811" v="2214" actId="20577"/>
          <ac:spMkLst>
            <pc:docMk/>
            <pc:sldMk cId="3820355578" sldId="727"/>
            <ac:spMk id="2" creationId="{F965D16D-4EF5-5752-C901-B0C628346B2E}"/>
          </ac:spMkLst>
        </pc:spChg>
        <pc:spChg chg="mod">
          <ac:chgData name="铭程 胡" userId="eac7dd3298ab18f5" providerId="LiveId" clId="{B345E924-E7F4-400F-A214-789745E66882}" dt="2024-09-16T00:57:10.646" v="37250" actId="14100"/>
          <ac:spMkLst>
            <pc:docMk/>
            <pc:sldMk cId="3820355578" sldId="727"/>
            <ac:spMk id="3" creationId="{16D4FC3B-E5AF-F621-AB55-66538132158C}"/>
          </ac:spMkLst>
        </pc:spChg>
        <pc:picChg chg="add del mod">
          <ac:chgData name="铭程 胡" userId="eac7dd3298ab18f5" providerId="LiveId" clId="{B345E924-E7F4-400F-A214-789745E66882}" dt="2024-09-15T23:56:56.859" v="30517" actId="22"/>
          <ac:picMkLst>
            <pc:docMk/>
            <pc:sldMk cId="3820355578" sldId="727"/>
            <ac:picMk id="5" creationId="{B757C11E-B09F-41B1-27FD-ECB30C4F3520}"/>
          </ac:picMkLst>
        </pc:picChg>
        <pc:picChg chg="add mod">
          <ac:chgData name="铭程 胡" userId="eac7dd3298ab18f5" providerId="LiveId" clId="{B345E924-E7F4-400F-A214-789745E66882}" dt="2024-09-16T00:57:07.406" v="37249" actId="1076"/>
          <ac:picMkLst>
            <pc:docMk/>
            <pc:sldMk cId="3820355578" sldId="727"/>
            <ac:picMk id="6" creationId="{DFDBFC47-F6DA-D6BE-F17F-8F865EF87BFC}"/>
          </ac:picMkLst>
        </pc:picChg>
      </pc:sldChg>
      <pc:sldChg chg="addSp delSp modSp add mod">
        <pc:chgData name="铭程 胡" userId="eac7dd3298ab18f5" providerId="LiveId" clId="{B345E924-E7F4-400F-A214-789745E66882}" dt="2024-09-16T00:57:02.609" v="37247" actId="21"/>
        <pc:sldMkLst>
          <pc:docMk/>
          <pc:sldMk cId="4158565205" sldId="728"/>
        </pc:sldMkLst>
        <pc:spChg chg="mod">
          <ac:chgData name="铭程 胡" userId="eac7dd3298ab18f5" providerId="LiveId" clId="{B345E924-E7F4-400F-A214-789745E66882}" dt="2024-09-15T23:46:35.854" v="29013" actId="113"/>
          <ac:spMkLst>
            <pc:docMk/>
            <pc:sldMk cId="4158565205" sldId="728"/>
            <ac:spMk id="3" creationId="{16D4FC3B-E5AF-F621-AB55-66538132158C}"/>
          </ac:spMkLst>
        </pc:spChg>
        <pc:picChg chg="add del mod">
          <ac:chgData name="铭程 胡" userId="eac7dd3298ab18f5" providerId="LiveId" clId="{B345E924-E7F4-400F-A214-789745E66882}" dt="2024-09-16T00:57:02.609" v="37247" actId="21"/>
          <ac:picMkLst>
            <pc:docMk/>
            <pc:sldMk cId="4158565205" sldId="728"/>
            <ac:picMk id="5" creationId="{DFDBFC47-F6DA-D6BE-F17F-8F865EF87BFC}"/>
          </ac:picMkLst>
        </pc:picChg>
      </pc:sldChg>
      <pc:sldChg chg="addSp modSp add mod modNotesTx">
        <pc:chgData name="铭程 胡" userId="eac7dd3298ab18f5" providerId="LiveId" clId="{B345E924-E7F4-400F-A214-789745E66882}" dt="2024-09-15T23:52:40.158" v="30217" actId="1076"/>
        <pc:sldMkLst>
          <pc:docMk/>
          <pc:sldMk cId="308652879" sldId="729"/>
        </pc:sldMkLst>
        <pc:spChg chg="mod">
          <ac:chgData name="铭程 胡" userId="eac7dd3298ab18f5" providerId="LiveId" clId="{B345E924-E7F4-400F-A214-789745E66882}" dt="2024-09-08T02:45:06.862" v="7798" actId="20577"/>
          <ac:spMkLst>
            <pc:docMk/>
            <pc:sldMk cId="308652879" sldId="729"/>
            <ac:spMk id="2" creationId="{F965D16D-4EF5-5752-C901-B0C628346B2E}"/>
          </ac:spMkLst>
        </pc:spChg>
        <pc:spChg chg="mod">
          <ac:chgData name="铭程 胡" userId="eac7dd3298ab18f5" providerId="LiveId" clId="{B345E924-E7F4-400F-A214-789745E66882}" dt="2024-09-15T23:52:40.158" v="30217" actId="1076"/>
          <ac:spMkLst>
            <pc:docMk/>
            <pc:sldMk cId="308652879" sldId="729"/>
            <ac:spMk id="3" creationId="{16D4FC3B-E5AF-F621-AB55-66538132158C}"/>
          </ac:spMkLst>
        </pc:spChg>
        <pc:picChg chg="add mod">
          <ac:chgData name="铭程 胡" userId="eac7dd3298ab18f5" providerId="LiveId" clId="{B345E924-E7F4-400F-A214-789745E66882}" dt="2024-09-07T21:46:50.127" v="4126" actId="1076"/>
          <ac:picMkLst>
            <pc:docMk/>
            <pc:sldMk cId="308652879" sldId="729"/>
            <ac:picMk id="5" creationId="{B4E8DE7C-52D3-184A-3D75-144054B8779B}"/>
          </ac:picMkLst>
        </pc:picChg>
        <pc:picChg chg="add mod">
          <ac:chgData name="铭程 胡" userId="eac7dd3298ab18f5" providerId="LiveId" clId="{B345E924-E7F4-400F-A214-789745E66882}" dt="2024-09-07T21:46:55.896" v="4131" actId="1076"/>
          <ac:picMkLst>
            <pc:docMk/>
            <pc:sldMk cId="308652879" sldId="729"/>
            <ac:picMk id="7" creationId="{919DCE01-5427-850F-1FB4-BFF644B7ADB1}"/>
          </ac:picMkLst>
        </pc:picChg>
      </pc:sldChg>
      <pc:sldChg chg="modSp add mod modNotesTx">
        <pc:chgData name="铭程 胡" userId="eac7dd3298ab18f5" providerId="LiveId" clId="{B345E924-E7F4-400F-A214-789745E66882}" dt="2024-09-15T21:08:09.744" v="23577" actId="113"/>
        <pc:sldMkLst>
          <pc:docMk/>
          <pc:sldMk cId="917168707" sldId="730"/>
        </pc:sldMkLst>
        <pc:spChg chg="mod">
          <ac:chgData name="铭程 胡" userId="eac7dd3298ab18f5" providerId="LiveId" clId="{B345E924-E7F4-400F-A214-789745E66882}" dt="2024-09-08T00:13:32.465" v="4968" actId="20577"/>
          <ac:spMkLst>
            <pc:docMk/>
            <pc:sldMk cId="917168707" sldId="730"/>
            <ac:spMk id="2" creationId="{F965D16D-4EF5-5752-C901-B0C628346B2E}"/>
          </ac:spMkLst>
        </pc:spChg>
        <pc:spChg chg="mod">
          <ac:chgData name="铭程 胡" userId="eac7dd3298ab18f5" providerId="LiveId" clId="{B345E924-E7F4-400F-A214-789745E66882}" dt="2024-09-15T21:08:09.744" v="23577" actId="113"/>
          <ac:spMkLst>
            <pc:docMk/>
            <pc:sldMk cId="917168707" sldId="730"/>
            <ac:spMk id="3" creationId="{16D4FC3B-E5AF-F621-AB55-66538132158C}"/>
          </ac:spMkLst>
        </pc:spChg>
      </pc:sldChg>
      <pc:sldChg chg="modSp add mod">
        <pc:chgData name="铭程 胡" userId="eac7dd3298ab18f5" providerId="LiveId" clId="{B345E924-E7F4-400F-A214-789745E66882}" dt="2024-09-08T02:49:52.031" v="8045" actId="1076"/>
        <pc:sldMkLst>
          <pc:docMk/>
          <pc:sldMk cId="1429340069" sldId="731"/>
        </pc:sldMkLst>
        <pc:spChg chg="mod">
          <ac:chgData name="铭程 胡" userId="eac7dd3298ab18f5" providerId="LiveId" clId="{B345E924-E7F4-400F-A214-789745E66882}" dt="2024-09-08T02:25:58.697" v="6535" actId="20577"/>
          <ac:spMkLst>
            <pc:docMk/>
            <pc:sldMk cId="1429340069" sldId="731"/>
            <ac:spMk id="2" creationId="{F965D16D-4EF5-5752-C901-B0C628346B2E}"/>
          </ac:spMkLst>
        </pc:spChg>
        <pc:spChg chg="mod">
          <ac:chgData name="铭程 胡" userId="eac7dd3298ab18f5" providerId="LiveId" clId="{B345E924-E7F4-400F-A214-789745E66882}" dt="2024-09-08T02:49:52.031" v="8045" actId="1076"/>
          <ac:spMkLst>
            <pc:docMk/>
            <pc:sldMk cId="1429340069" sldId="731"/>
            <ac:spMk id="3" creationId="{16D4FC3B-E5AF-F621-AB55-66538132158C}"/>
          </ac:spMkLst>
        </pc:spChg>
      </pc:sldChg>
      <pc:sldChg chg="addSp delSp modSp add mod modNotesTx">
        <pc:chgData name="铭程 胡" userId="eac7dd3298ab18f5" providerId="LiveId" clId="{B345E924-E7F4-400F-A214-789745E66882}" dt="2024-09-16T00:46:33.734" v="36654" actId="20577"/>
        <pc:sldMkLst>
          <pc:docMk/>
          <pc:sldMk cId="94020443" sldId="732"/>
        </pc:sldMkLst>
        <pc:spChg chg="mod">
          <ac:chgData name="铭程 胡" userId="eac7dd3298ab18f5" providerId="LiveId" clId="{B345E924-E7F4-400F-A214-789745E66882}" dt="2024-09-15T23:47:57.041" v="29018" actId="1076"/>
          <ac:spMkLst>
            <pc:docMk/>
            <pc:sldMk cId="94020443" sldId="732"/>
            <ac:spMk id="2" creationId="{F965D16D-4EF5-5752-C901-B0C628346B2E}"/>
          </ac:spMkLst>
        </pc:spChg>
        <pc:spChg chg="del">
          <ac:chgData name="铭程 胡" userId="eac7dd3298ab18f5" providerId="LiveId" clId="{B345E924-E7F4-400F-A214-789745E66882}" dt="2024-09-08T02:50:20.698" v="8087" actId="22"/>
          <ac:spMkLst>
            <pc:docMk/>
            <pc:sldMk cId="94020443" sldId="732"/>
            <ac:spMk id="3" creationId="{16D4FC3B-E5AF-F621-AB55-66538132158C}"/>
          </ac:spMkLst>
        </pc:spChg>
        <pc:spChg chg="add mod">
          <ac:chgData name="铭程 胡" userId="eac7dd3298ab18f5" providerId="LiveId" clId="{B345E924-E7F4-400F-A214-789745E66882}" dt="2024-09-16T00:46:33.734" v="36654" actId="20577"/>
          <ac:spMkLst>
            <pc:docMk/>
            <pc:sldMk cId="94020443" sldId="732"/>
            <ac:spMk id="6" creationId="{FC3E223C-9CC5-D677-250A-EF0333A788C3}"/>
          </ac:spMkLst>
        </pc:spChg>
        <pc:picChg chg="add mod ord">
          <ac:chgData name="铭程 胡" userId="eac7dd3298ab18f5" providerId="LiveId" clId="{B345E924-E7F4-400F-A214-789745E66882}" dt="2024-09-15T23:48:12.484" v="29023" actId="1076"/>
          <ac:picMkLst>
            <pc:docMk/>
            <pc:sldMk cId="94020443" sldId="732"/>
            <ac:picMk id="5" creationId="{27B127B9-840C-8FAC-E4DC-4D19816ECBFC}"/>
          </ac:picMkLst>
        </pc:picChg>
      </pc:sldChg>
      <pc:sldChg chg="addSp delSp modSp add mod modNotesTx">
        <pc:chgData name="铭程 胡" userId="eac7dd3298ab18f5" providerId="LiveId" clId="{B345E924-E7F4-400F-A214-789745E66882}" dt="2024-09-15T20:36:54.905" v="22080" actId="20577"/>
        <pc:sldMkLst>
          <pc:docMk/>
          <pc:sldMk cId="57954394" sldId="733"/>
        </pc:sldMkLst>
        <pc:spChg chg="mod">
          <ac:chgData name="铭程 胡" userId="eac7dd3298ab18f5" providerId="LiveId" clId="{B345E924-E7F4-400F-A214-789745E66882}" dt="2024-09-15T15:31:55.541" v="8166" actId="20577"/>
          <ac:spMkLst>
            <pc:docMk/>
            <pc:sldMk cId="57954394" sldId="733"/>
            <ac:spMk id="2" creationId="{F965D16D-4EF5-5752-C901-B0C628346B2E}"/>
          </ac:spMkLst>
        </pc:spChg>
        <pc:spChg chg="mod">
          <ac:chgData name="铭程 胡" userId="eac7dd3298ab18f5" providerId="LiveId" clId="{B345E924-E7F4-400F-A214-789745E66882}" dt="2024-09-15T20:35:52.379" v="22050" actId="14100"/>
          <ac:spMkLst>
            <pc:docMk/>
            <pc:sldMk cId="57954394" sldId="733"/>
            <ac:spMk id="3" creationId="{16D4FC3B-E5AF-F621-AB55-66538132158C}"/>
          </ac:spMkLst>
        </pc:spChg>
        <pc:spChg chg="add mod">
          <ac:chgData name="铭程 胡" userId="eac7dd3298ab18f5" providerId="LiveId" clId="{B345E924-E7F4-400F-A214-789745E66882}" dt="2024-09-15T20:36:42.002" v="22078" actId="20577"/>
          <ac:spMkLst>
            <pc:docMk/>
            <pc:sldMk cId="57954394" sldId="733"/>
            <ac:spMk id="14" creationId="{4FB80CC2-CFCE-CAA3-4C11-3B08DDF9E047}"/>
          </ac:spMkLst>
        </pc:spChg>
        <pc:picChg chg="add del mod">
          <ac:chgData name="铭程 胡" userId="eac7dd3298ab18f5" providerId="LiveId" clId="{B345E924-E7F4-400F-A214-789745E66882}" dt="2024-09-15T20:30:37.891" v="21550" actId="21"/>
          <ac:picMkLst>
            <pc:docMk/>
            <pc:sldMk cId="57954394" sldId="733"/>
            <ac:picMk id="5" creationId="{8B385BB8-0299-4987-FFD2-9050B94FA587}"/>
          </ac:picMkLst>
        </pc:picChg>
        <pc:picChg chg="add mod">
          <ac:chgData name="铭程 胡" userId="eac7dd3298ab18f5" providerId="LiveId" clId="{B345E924-E7F4-400F-A214-789745E66882}" dt="2024-09-15T20:36:00.608" v="22054" actId="1076"/>
          <ac:picMkLst>
            <pc:docMk/>
            <pc:sldMk cId="57954394" sldId="733"/>
            <ac:picMk id="7" creationId="{F8AB0EA3-E5DB-8657-48C2-6AD4E50B8796}"/>
          </ac:picMkLst>
        </pc:picChg>
        <pc:picChg chg="add del mod">
          <ac:chgData name="铭程 胡" userId="eac7dd3298ab18f5" providerId="LiveId" clId="{B345E924-E7F4-400F-A214-789745E66882}" dt="2024-09-15T20:34:17.204" v="22030" actId="478"/>
          <ac:picMkLst>
            <pc:docMk/>
            <pc:sldMk cId="57954394" sldId="733"/>
            <ac:picMk id="9" creationId="{81CE7011-BD29-D984-C479-9ADE1AE9ECF8}"/>
          </ac:picMkLst>
        </pc:picChg>
        <pc:picChg chg="add del mod">
          <ac:chgData name="铭程 胡" userId="eac7dd3298ab18f5" providerId="LiveId" clId="{B345E924-E7F4-400F-A214-789745E66882}" dt="2024-09-15T20:34:37.552" v="22035" actId="478"/>
          <ac:picMkLst>
            <pc:docMk/>
            <pc:sldMk cId="57954394" sldId="733"/>
            <ac:picMk id="11" creationId="{9E9E697C-84E3-6CD9-80C4-FF5E489018FD}"/>
          </ac:picMkLst>
        </pc:picChg>
        <pc:picChg chg="add mod">
          <ac:chgData name="铭程 胡" userId="eac7dd3298ab18f5" providerId="LiveId" clId="{B345E924-E7F4-400F-A214-789745E66882}" dt="2024-09-15T20:35:57.999" v="22053" actId="14100"/>
          <ac:picMkLst>
            <pc:docMk/>
            <pc:sldMk cId="57954394" sldId="733"/>
            <ac:picMk id="13" creationId="{42408B34-F01E-2295-A7E2-E12E93D0701D}"/>
          </ac:picMkLst>
        </pc:picChg>
      </pc:sldChg>
      <pc:sldChg chg="addSp modSp add mod ord">
        <pc:chgData name="铭程 胡" userId="eac7dd3298ab18f5" providerId="LiveId" clId="{B345E924-E7F4-400F-A214-789745E66882}" dt="2024-09-15T19:40:19.095" v="16816" actId="313"/>
        <pc:sldMkLst>
          <pc:docMk/>
          <pc:sldMk cId="1883906823" sldId="734"/>
        </pc:sldMkLst>
        <pc:spChg chg="mod">
          <ac:chgData name="铭程 胡" userId="eac7dd3298ab18f5" providerId="LiveId" clId="{B345E924-E7F4-400F-A214-789745E66882}" dt="2024-09-15T19:37:17.834" v="16422" actId="20577"/>
          <ac:spMkLst>
            <pc:docMk/>
            <pc:sldMk cId="1883906823" sldId="734"/>
            <ac:spMk id="2" creationId="{F965D16D-4EF5-5752-C901-B0C628346B2E}"/>
          </ac:spMkLst>
        </pc:spChg>
        <pc:spChg chg="mod">
          <ac:chgData name="铭程 胡" userId="eac7dd3298ab18f5" providerId="LiveId" clId="{B345E924-E7F4-400F-A214-789745E66882}" dt="2024-09-15T19:40:19.095" v="16816" actId="313"/>
          <ac:spMkLst>
            <pc:docMk/>
            <pc:sldMk cId="1883906823" sldId="734"/>
            <ac:spMk id="3" creationId="{16D4FC3B-E5AF-F621-AB55-66538132158C}"/>
          </ac:spMkLst>
        </pc:spChg>
        <pc:picChg chg="add mod">
          <ac:chgData name="铭程 胡" userId="eac7dd3298ab18f5" providerId="LiveId" clId="{B345E924-E7F4-400F-A214-789745E66882}" dt="2024-09-15T19:39:17.999" v="16539" actId="1076"/>
          <ac:picMkLst>
            <pc:docMk/>
            <pc:sldMk cId="1883906823" sldId="734"/>
            <ac:picMk id="5" creationId="{F4E8E0B1-EAA5-1913-C815-D2375E6E29FB}"/>
          </ac:picMkLst>
        </pc:picChg>
      </pc:sldChg>
      <pc:sldChg chg="addSp delSp modSp add mod modNotesTx">
        <pc:chgData name="铭程 胡" userId="eac7dd3298ab18f5" providerId="LiveId" clId="{B345E924-E7F4-400F-A214-789745E66882}" dt="2024-09-15T17:32:34.372" v="9347" actId="255"/>
        <pc:sldMkLst>
          <pc:docMk/>
          <pc:sldMk cId="3547437398" sldId="735"/>
        </pc:sldMkLst>
        <pc:spChg chg="mod">
          <ac:chgData name="铭程 胡" userId="eac7dd3298ab18f5" providerId="LiveId" clId="{B345E924-E7F4-400F-A214-789745E66882}" dt="2024-09-15T17:32:34.372" v="9347" actId="255"/>
          <ac:spMkLst>
            <pc:docMk/>
            <pc:sldMk cId="3547437398" sldId="735"/>
            <ac:spMk id="3" creationId="{16D4FC3B-E5AF-F621-AB55-66538132158C}"/>
          </ac:spMkLst>
        </pc:spChg>
        <pc:spChg chg="add mod">
          <ac:chgData name="铭程 胡" userId="eac7dd3298ab18f5" providerId="LiveId" clId="{B345E924-E7F4-400F-A214-789745E66882}" dt="2024-09-15T17:21:04.018" v="9295" actId="1076"/>
          <ac:spMkLst>
            <pc:docMk/>
            <pc:sldMk cId="3547437398" sldId="735"/>
            <ac:spMk id="6" creationId="{7F7942B0-BDE6-6985-A1EF-84C4CED3176B}"/>
          </ac:spMkLst>
        </pc:spChg>
        <pc:picChg chg="add mod">
          <ac:chgData name="铭程 胡" userId="eac7dd3298ab18f5" providerId="LiveId" clId="{B345E924-E7F4-400F-A214-789745E66882}" dt="2024-09-15T17:20:40.739" v="9260" actId="1076"/>
          <ac:picMkLst>
            <pc:docMk/>
            <pc:sldMk cId="3547437398" sldId="735"/>
            <ac:picMk id="5" creationId="{3716217C-5920-C890-B188-54F4FAF6E572}"/>
          </ac:picMkLst>
        </pc:picChg>
        <pc:picChg chg="del">
          <ac:chgData name="铭程 胡" userId="eac7dd3298ab18f5" providerId="LiveId" clId="{B345E924-E7F4-400F-A214-789745E66882}" dt="2024-09-15T17:19:04.034" v="9255" actId="478"/>
          <ac:picMkLst>
            <pc:docMk/>
            <pc:sldMk cId="3547437398" sldId="735"/>
            <ac:picMk id="7" creationId="{95C98EAE-C23C-3CDE-A53C-DD9FE08F4FC7}"/>
          </ac:picMkLst>
        </pc:picChg>
      </pc:sldChg>
      <pc:sldChg chg="addSp delSp modSp add mod">
        <pc:chgData name="铭程 胡" userId="eac7dd3298ab18f5" providerId="LiveId" clId="{B345E924-E7F4-400F-A214-789745E66882}" dt="2024-09-15T17:35:02.716" v="9760" actId="1076"/>
        <pc:sldMkLst>
          <pc:docMk/>
          <pc:sldMk cId="1156489836" sldId="736"/>
        </pc:sldMkLst>
        <pc:spChg chg="mod">
          <ac:chgData name="铭程 胡" userId="eac7dd3298ab18f5" providerId="LiveId" clId="{B345E924-E7F4-400F-A214-789745E66882}" dt="2024-09-15T17:27:05.677" v="9335" actId="20577"/>
          <ac:spMkLst>
            <pc:docMk/>
            <pc:sldMk cId="1156489836" sldId="736"/>
            <ac:spMk id="2" creationId="{F965D16D-4EF5-5752-C901-B0C628346B2E}"/>
          </ac:spMkLst>
        </pc:spChg>
        <pc:spChg chg="mod">
          <ac:chgData name="铭程 胡" userId="eac7dd3298ab18f5" providerId="LiveId" clId="{B345E924-E7F4-400F-A214-789745E66882}" dt="2024-09-15T17:34:10.275" v="9748" actId="20577"/>
          <ac:spMkLst>
            <pc:docMk/>
            <pc:sldMk cId="1156489836" sldId="736"/>
            <ac:spMk id="3" creationId="{16D4FC3B-E5AF-F621-AB55-66538132158C}"/>
          </ac:spMkLst>
        </pc:spChg>
        <pc:spChg chg="del">
          <ac:chgData name="铭程 胡" userId="eac7dd3298ab18f5" providerId="LiveId" clId="{B345E924-E7F4-400F-A214-789745E66882}" dt="2024-09-15T17:30:21.790" v="9341" actId="478"/>
          <ac:spMkLst>
            <pc:docMk/>
            <pc:sldMk cId="1156489836" sldId="736"/>
            <ac:spMk id="6" creationId="{7F7942B0-BDE6-6985-A1EF-84C4CED3176B}"/>
          </ac:spMkLst>
        </pc:spChg>
        <pc:picChg chg="del">
          <ac:chgData name="铭程 胡" userId="eac7dd3298ab18f5" providerId="LiveId" clId="{B345E924-E7F4-400F-A214-789745E66882}" dt="2024-09-15T17:30:20.734" v="9340" actId="478"/>
          <ac:picMkLst>
            <pc:docMk/>
            <pc:sldMk cId="1156489836" sldId="736"/>
            <ac:picMk id="5" creationId="{3716217C-5920-C890-B188-54F4FAF6E572}"/>
          </ac:picMkLst>
        </pc:picChg>
        <pc:picChg chg="add mod">
          <ac:chgData name="铭程 胡" userId="eac7dd3298ab18f5" providerId="LiveId" clId="{B345E924-E7F4-400F-A214-789745E66882}" dt="2024-09-15T17:34:59.371" v="9758" actId="14100"/>
          <ac:picMkLst>
            <pc:docMk/>
            <pc:sldMk cId="1156489836" sldId="736"/>
            <ac:picMk id="7" creationId="{B4ED2BAB-FA26-3742-A70F-4D58234FDD10}"/>
          </ac:picMkLst>
        </pc:picChg>
        <pc:picChg chg="add mod">
          <ac:chgData name="铭程 胡" userId="eac7dd3298ab18f5" providerId="LiveId" clId="{B345E924-E7F4-400F-A214-789745E66882}" dt="2024-09-15T17:35:01.541" v="9759" actId="1076"/>
          <ac:picMkLst>
            <pc:docMk/>
            <pc:sldMk cId="1156489836" sldId="736"/>
            <ac:picMk id="9" creationId="{2316B76F-9244-585F-0A0D-4A4AACCAFA5F}"/>
          </ac:picMkLst>
        </pc:picChg>
        <pc:picChg chg="add mod">
          <ac:chgData name="铭程 胡" userId="eac7dd3298ab18f5" providerId="LiveId" clId="{B345E924-E7F4-400F-A214-789745E66882}" dt="2024-09-15T17:35:02.716" v="9760" actId="1076"/>
          <ac:picMkLst>
            <pc:docMk/>
            <pc:sldMk cId="1156489836" sldId="736"/>
            <ac:picMk id="11" creationId="{10AD576F-BCFC-0B9C-8EFA-72A278DE5E99}"/>
          </ac:picMkLst>
        </pc:picChg>
      </pc:sldChg>
      <pc:sldChg chg="addSp delSp modSp add mod modNotesTx">
        <pc:chgData name="铭程 胡" userId="eac7dd3298ab18f5" providerId="LiveId" clId="{B345E924-E7F4-400F-A214-789745E66882}" dt="2024-09-15T17:48:45.112" v="10875" actId="20577"/>
        <pc:sldMkLst>
          <pc:docMk/>
          <pc:sldMk cId="2516420531" sldId="737"/>
        </pc:sldMkLst>
        <pc:spChg chg="mod">
          <ac:chgData name="铭程 胡" userId="eac7dd3298ab18f5" providerId="LiveId" clId="{B345E924-E7F4-400F-A214-789745E66882}" dt="2024-09-15T17:48:45.112" v="10875" actId="20577"/>
          <ac:spMkLst>
            <pc:docMk/>
            <pc:sldMk cId="2516420531" sldId="737"/>
            <ac:spMk id="2" creationId="{F965D16D-4EF5-5752-C901-B0C628346B2E}"/>
          </ac:spMkLst>
        </pc:spChg>
        <pc:spChg chg="del">
          <ac:chgData name="铭程 胡" userId="eac7dd3298ab18f5" providerId="LiveId" clId="{B345E924-E7F4-400F-A214-789745E66882}" dt="2024-09-15T17:35:34.206" v="9781" actId="478"/>
          <ac:spMkLst>
            <pc:docMk/>
            <pc:sldMk cId="2516420531" sldId="737"/>
            <ac:spMk id="3" creationId="{16D4FC3B-E5AF-F621-AB55-66538132158C}"/>
          </ac:spMkLst>
        </pc:spChg>
        <pc:spChg chg="add mod">
          <ac:chgData name="铭程 胡" userId="eac7dd3298ab18f5" providerId="LiveId" clId="{B345E924-E7F4-400F-A214-789745E66882}" dt="2024-09-15T17:46:54.379" v="10652" actId="20577"/>
          <ac:spMkLst>
            <pc:docMk/>
            <pc:sldMk cId="2516420531" sldId="737"/>
            <ac:spMk id="6" creationId="{0570584F-A4D4-B6FB-DBE2-C4FB16715902}"/>
          </ac:spMkLst>
        </pc:spChg>
        <pc:spChg chg="del">
          <ac:chgData name="铭程 胡" userId="eac7dd3298ab18f5" providerId="LiveId" clId="{B345E924-E7F4-400F-A214-789745E66882}" dt="2024-09-15T17:35:49.576" v="9783" actId="478"/>
          <ac:spMkLst>
            <pc:docMk/>
            <pc:sldMk cId="2516420531" sldId="737"/>
            <ac:spMk id="9" creationId="{1800679B-8791-6907-3D3F-6CD99ACFE8BF}"/>
          </ac:spMkLst>
        </pc:spChg>
        <pc:spChg chg="add del mod">
          <ac:chgData name="铭程 胡" userId="eac7dd3298ab18f5" providerId="LiveId" clId="{B345E924-E7F4-400F-A214-789745E66882}" dt="2024-09-15T17:36:18.930" v="9839" actId="22"/>
          <ac:spMkLst>
            <pc:docMk/>
            <pc:sldMk cId="2516420531" sldId="737"/>
            <ac:spMk id="10" creationId="{CBF4889A-A0E9-07EF-20EE-1A98576A901E}"/>
          </ac:spMkLst>
        </pc:spChg>
        <pc:picChg chg="del">
          <ac:chgData name="铭程 胡" userId="eac7dd3298ab18f5" providerId="LiveId" clId="{B345E924-E7F4-400F-A214-789745E66882}" dt="2024-09-15T17:35:36.400" v="9782" actId="478"/>
          <ac:picMkLst>
            <pc:docMk/>
            <pc:sldMk cId="2516420531" sldId="737"/>
            <ac:picMk id="7" creationId="{39E4E223-5D61-44E1-2BCC-26E16C9591E3}"/>
          </ac:picMkLst>
        </pc:picChg>
        <pc:picChg chg="add del mod">
          <ac:chgData name="铭程 胡" userId="eac7dd3298ab18f5" providerId="LiveId" clId="{B345E924-E7F4-400F-A214-789745E66882}" dt="2024-09-15T17:46:44.187" v="10645" actId="21"/>
          <ac:picMkLst>
            <pc:docMk/>
            <pc:sldMk cId="2516420531" sldId="737"/>
            <ac:picMk id="12" creationId="{9646B7E5-F06D-508E-CACB-4FE170F80BB3}"/>
          </ac:picMkLst>
        </pc:picChg>
        <pc:picChg chg="add mod">
          <ac:chgData name="铭程 胡" userId="eac7dd3298ab18f5" providerId="LiveId" clId="{B345E924-E7F4-400F-A214-789745E66882}" dt="2024-09-15T17:48:35.481" v="10862" actId="1076"/>
          <ac:picMkLst>
            <pc:docMk/>
            <pc:sldMk cId="2516420531" sldId="737"/>
            <ac:picMk id="14" creationId="{DC9B6519-9095-2A8E-323B-9E4080A3DEB5}"/>
          </ac:picMkLst>
        </pc:picChg>
      </pc:sldChg>
      <pc:sldChg chg="modSp add mod">
        <pc:chgData name="铭程 胡" userId="eac7dd3298ab18f5" providerId="LiveId" clId="{B345E924-E7F4-400F-A214-789745E66882}" dt="2024-09-15T18:29:05.390" v="12612" actId="12"/>
        <pc:sldMkLst>
          <pc:docMk/>
          <pc:sldMk cId="356005214" sldId="738"/>
        </pc:sldMkLst>
        <pc:spChg chg="mod">
          <ac:chgData name="铭程 胡" userId="eac7dd3298ab18f5" providerId="LiveId" clId="{B345E924-E7F4-400F-A214-789745E66882}" dt="2024-09-15T17:51:59.482" v="11133" actId="20577"/>
          <ac:spMkLst>
            <pc:docMk/>
            <pc:sldMk cId="356005214" sldId="738"/>
            <ac:spMk id="2" creationId="{F965D16D-4EF5-5752-C901-B0C628346B2E}"/>
          </ac:spMkLst>
        </pc:spChg>
        <pc:spChg chg="mod">
          <ac:chgData name="铭程 胡" userId="eac7dd3298ab18f5" providerId="LiveId" clId="{B345E924-E7F4-400F-A214-789745E66882}" dt="2024-09-15T18:29:05.390" v="12612" actId="12"/>
          <ac:spMkLst>
            <pc:docMk/>
            <pc:sldMk cId="356005214" sldId="738"/>
            <ac:spMk id="6" creationId="{0570584F-A4D4-B6FB-DBE2-C4FB16715902}"/>
          </ac:spMkLst>
        </pc:spChg>
      </pc:sldChg>
      <pc:sldChg chg="addSp delSp modSp add mod ord">
        <pc:chgData name="铭程 胡" userId="eac7dd3298ab18f5" providerId="LiveId" clId="{B345E924-E7F4-400F-A214-789745E66882}" dt="2024-09-15T18:45:50.354" v="13332" actId="1076"/>
        <pc:sldMkLst>
          <pc:docMk/>
          <pc:sldMk cId="865136562" sldId="739"/>
        </pc:sldMkLst>
        <pc:spChg chg="mod">
          <ac:chgData name="铭程 胡" userId="eac7dd3298ab18f5" providerId="LiveId" clId="{B345E924-E7F4-400F-A214-789745E66882}" dt="2024-09-15T18:45:38.752" v="13326" actId="20577"/>
          <ac:spMkLst>
            <pc:docMk/>
            <pc:sldMk cId="865136562" sldId="739"/>
            <ac:spMk id="2" creationId="{F965D16D-4EF5-5752-C901-B0C628346B2E}"/>
          </ac:spMkLst>
        </pc:spChg>
        <pc:spChg chg="del">
          <ac:chgData name="铭程 胡" userId="eac7dd3298ab18f5" providerId="LiveId" clId="{B345E924-E7F4-400F-A214-789745E66882}" dt="2024-09-15T18:45:41.262" v="13327" actId="478"/>
          <ac:spMkLst>
            <pc:docMk/>
            <pc:sldMk cId="865136562" sldId="739"/>
            <ac:spMk id="6" creationId="{0570584F-A4D4-B6FB-DBE2-C4FB16715902}"/>
          </ac:spMkLst>
        </pc:spChg>
        <pc:spChg chg="add del mod">
          <ac:chgData name="铭程 胡" userId="eac7dd3298ab18f5" providerId="LiveId" clId="{B345E924-E7F4-400F-A214-789745E66882}" dt="2024-09-15T18:45:43.666" v="13328" actId="478"/>
          <ac:spMkLst>
            <pc:docMk/>
            <pc:sldMk cId="865136562" sldId="739"/>
            <ac:spMk id="8" creationId="{7739B68B-DF56-121F-9807-D72EFE9A9DF7}"/>
          </ac:spMkLst>
        </pc:spChg>
        <pc:picChg chg="add mod">
          <ac:chgData name="铭程 胡" userId="eac7dd3298ab18f5" providerId="LiveId" clId="{B345E924-E7F4-400F-A214-789745E66882}" dt="2024-09-15T18:45:50.354" v="13332" actId="1076"/>
          <ac:picMkLst>
            <pc:docMk/>
            <pc:sldMk cId="865136562" sldId="739"/>
            <ac:picMk id="5" creationId="{7BC8184F-3D44-3F43-769C-5DC4E77C05E6}"/>
          </ac:picMkLst>
        </pc:picChg>
      </pc:sldChg>
      <pc:sldChg chg="addSp delSp modSp add mod ord modNotesTx">
        <pc:chgData name="铭程 胡" userId="eac7dd3298ab18f5" providerId="LiveId" clId="{B345E924-E7F4-400F-A214-789745E66882}" dt="2024-09-15T19:58:53.450" v="18520" actId="20577"/>
        <pc:sldMkLst>
          <pc:docMk/>
          <pc:sldMk cId="2757618431" sldId="740"/>
        </pc:sldMkLst>
        <pc:spChg chg="mod">
          <ac:chgData name="铭程 胡" userId="eac7dd3298ab18f5" providerId="LiveId" clId="{B345E924-E7F4-400F-A214-789745E66882}" dt="2024-09-15T19:56:14.007" v="18003" actId="1076"/>
          <ac:spMkLst>
            <pc:docMk/>
            <pc:sldMk cId="2757618431" sldId="740"/>
            <ac:spMk id="2" creationId="{F965D16D-4EF5-5752-C901-B0C628346B2E}"/>
          </ac:spMkLst>
        </pc:spChg>
        <pc:spChg chg="del mod">
          <ac:chgData name="铭程 胡" userId="eac7dd3298ab18f5" providerId="LiveId" clId="{B345E924-E7F4-400F-A214-789745E66882}" dt="2024-09-15T19:29:01.828" v="16054" actId="22"/>
          <ac:spMkLst>
            <pc:docMk/>
            <pc:sldMk cId="2757618431" sldId="740"/>
            <ac:spMk id="6" creationId="{0570584F-A4D4-B6FB-DBE2-C4FB16715902}"/>
          </ac:spMkLst>
        </pc:spChg>
        <pc:spChg chg="add mod">
          <ac:chgData name="铭程 胡" userId="eac7dd3298ab18f5" providerId="LiveId" clId="{B345E924-E7F4-400F-A214-789745E66882}" dt="2024-09-15T19:29:26.679" v="16087" actId="1076"/>
          <ac:spMkLst>
            <pc:docMk/>
            <pc:sldMk cId="2757618431" sldId="740"/>
            <ac:spMk id="9" creationId="{22520C2E-DCE2-615B-94BA-C3756B895C56}"/>
          </ac:spMkLst>
        </pc:spChg>
        <pc:spChg chg="add mod">
          <ac:chgData name="铭程 胡" userId="eac7dd3298ab18f5" providerId="LiveId" clId="{B345E924-E7F4-400F-A214-789745E66882}" dt="2024-09-15T19:29:38.068" v="16097" actId="1076"/>
          <ac:spMkLst>
            <pc:docMk/>
            <pc:sldMk cId="2757618431" sldId="740"/>
            <ac:spMk id="10" creationId="{29583084-1C7C-2869-9853-F5DC8FF5729D}"/>
          </ac:spMkLst>
        </pc:spChg>
        <pc:picChg chg="add mod">
          <ac:chgData name="铭程 胡" userId="eac7dd3298ab18f5" providerId="LiveId" clId="{B345E924-E7F4-400F-A214-789745E66882}" dt="2024-09-15T19:28:53.728" v="16053" actId="1076"/>
          <ac:picMkLst>
            <pc:docMk/>
            <pc:sldMk cId="2757618431" sldId="740"/>
            <ac:picMk id="5" creationId="{94F77367-DE4E-CFC5-E2BB-187C3F4F4BA9}"/>
          </ac:picMkLst>
        </pc:picChg>
        <pc:picChg chg="add mod ord">
          <ac:chgData name="铭程 胡" userId="eac7dd3298ab18f5" providerId="LiveId" clId="{B345E924-E7F4-400F-A214-789745E66882}" dt="2024-09-15T19:29:07.256" v="16058" actId="14100"/>
          <ac:picMkLst>
            <pc:docMk/>
            <pc:sldMk cId="2757618431" sldId="740"/>
            <ac:picMk id="8" creationId="{1D458F93-1A79-6A6B-0E7D-CD432067756D}"/>
          </ac:picMkLst>
        </pc:picChg>
      </pc:sldChg>
      <pc:sldChg chg="addSp delSp modSp add del mod modNotesTx">
        <pc:chgData name="铭程 胡" userId="eac7dd3298ab18f5" providerId="LiveId" clId="{B345E924-E7F4-400F-A214-789745E66882}" dt="2024-09-15T17:57:14.894" v="11843" actId="47"/>
        <pc:sldMkLst>
          <pc:docMk/>
          <pc:sldMk cId="1526318040" sldId="741"/>
        </pc:sldMkLst>
        <pc:spChg chg="del mod">
          <ac:chgData name="铭程 胡" userId="eac7dd3298ab18f5" providerId="LiveId" clId="{B345E924-E7F4-400F-A214-789745E66882}" dt="2024-09-15T17:56:23.398" v="11827" actId="21"/>
          <ac:spMkLst>
            <pc:docMk/>
            <pc:sldMk cId="1526318040" sldId="741"/>
            <ac:spMk id="3" creationId="{16D4FC3B-E5AF-F621-AB55-66538132158C}"/>
          </ac:spMkLst>
        </pc:spChg>
        <pc:spChg chg="add mod">
          <ac:chgData name="铭程 胡" userId="eac7dd3298ab18f5" providerId="LiveId" clId="{B345E924-E7F4-400F-A214-789745E66882}" dt="2024-09-15T17:56:23.398" v="11827" actId="21"/>
          <ac:spMkLst>
            <pc:docMk/>
            <pc:sldMk cId="1526318040" sldId="741"/>
            <ac:spMk id="5" creationId="{E670128E-514C-9510-C64F-A8B0E67E85D3}"/>
          </ac:spMkLst>
        </pc:spChg>
        <pc:picChg chg="del">
          <ac:chgData name="铭程 胡" userId="eac7dd3298ab18f5" providerId="LiveId" clId="{B345E924-E7F4-400F-A214-789745E66882}" dt="2024-09-15T17:53:07.795" v="11143" actId="478"/>
          <ac:picMkLst>
            <pc:docMk/>
            <pc:sldMk cId="1526318040" sldId="741"/>
            <ac:picMk id="7" creationId="{95C98EAE-C23C-3CDE-A53C-DD9FE08F4FC7}"/>
          </ac:picMkLst>
        </pc:picChg>
      </pc:sldChg>
      <pc:sldChg chg="addSp delSp modSp add mod modNotesTx">
        <pc:chgData name="铭程 胡" userId="eac7dd3298ab18f5" providerId="LiveId" clId="{B345E924-E7F4-400F-A214-789745E66882}" dt="2024-09-16T04:01:28.901" v="44977" actId="403"/>
        <pc:sldMkLst>
          <pc:docMk/>
          <pc:sldMk cId="3661821637" sldId="741"/>
        </pc:sldMkLst>
        <pc:spChg chg="mod">
          <ac:chgData name="铭程 胡" userId="eac7dd3298ab18f5" providerId="LiveId" clId="{B345E924-E7F4-400F-A214-789745E66882}" dt="2024-09-16T04:01:28.901" v="44977" actId="403"/>
          <ac:spMkLst>
            <pc:docMk/>
            <pc:sldMk cId="3661821637" sldId="741"/>
            <ac:spMk id="2" creationId="{ECBAD62C-9055-639F-2D0D-A63824A83F7F}"/>
          </ac:spMkLst>
        </pc:spChg>
        <pc:spChg chg="mod">
          <ac:chgData name="铭程 胡" userId="eac7dd3298ab18f5" providerId="LiveId" clId="{B345E924-E7F4-400F-A214-789745E66882}" dt="2024-09-15T19:25:10.822" v="15475" actId="20577"/>
          <ac:spMkLst>
            <pc:docMk/>
            <pc:sldMk cId="3661821637" sldId="741"/>
            <ac:spMk id="3" creationId="{5CE1BB90-F57E-C7F6-0B37-9982F9ABEBF5}"/>
          </ac:spMkLst>
        </pc:spChg>
        <pc:spChg chg="mod">
          <ac:chgData name="铭程 胡" userId="eac7dd3298ab18f5" providerId="LiveId" clId="{B345E924-E7F4-400F-A214-789745E66882}" dt="2024-09-15T19:27:43.489" v="16009" actId="1076"/>
          <ac:spMkLst>
            <pc:docMk/>
            <pc:sldMk cId="3661821637" sldId="741"/>
            <ac:spMk id="5" creationId="{60E49756-A210-3D9C-DF91-28A02A756DBA}"/>
          </ac:spMkLst>
        </pc:spChg>
        <pc:picChg chg="del">
          <ac:chgData name="铭程 胡" userId="eac7dd3298ab18f5" providerId="LiveId" clId="{B345E924-E7F4-400F-A214-789745E66882}" dt="2024-09-15T19:24:56.168" v="15464" actId="478"/>
          <ac:picMkLst>
            <pc:docMk/>
            <pc:sldMk cId="3661821637" sldId="741"/>
            <ac:picMk id="4" creationId="{E694BE07-A518-91BB-9871-098673E82C98}"/>
          </ac:picMkLst>
        </pc:picChg>
        <pc:picChg chg="add mod">
          <ac:chgData name="铭程 胡" userId="eac7dd3298ab18f5" providerId="LiveId" clId="{B345E924-E7F4-400F-A214-789745E66882}" dt="2024-09-15T19:25:06.193" v="15467" actId="1076"/>
          <ac:picMkLst>
            <pc:docMk/>
            <pc:sldMk cId="3661821637" sldId="741"/>
            <ac:picMk id="7" creationId="{2BBF3813-0C5D-C1AE-1889-C3D5EC92F912}"/>
          </ac:picMkLst>
        </pc:picChg>
      </pc:sldChg>
      <pc:sldChg chg="addSp modSp add mod">
        <pc:chgData name="铭程 胡" userId="eac7dd3298ab18f5" providerId="LiveId" clId="{B345E924-E7F4-400F-A214-789745E66882}" dt="2024-09-15T20:01:50.654" v="18585" actId="1076"/>
        <pc:sldMkLst>
          <pc:docMk/>
          <pc:sldMk cId="507931225" sldId="742"/>
        </pc:sldMkLst>
        <pc:spChg chg="mod">
          <ac:chgData name="铭程 胡" userId="eac7dd3298ab18f5" providerId="LiveId" clId="{B345E924-E7F4-400F-A214-789745E66882}" dt="2024-09-15T19:34:06.223" v="16118" actId="20577"/>
          <ac:spMkLst>
            <pc:docMk/>
            <pc:sldMk cId="507931225" sldId="742"/>
            <ac:spMk id="2" creationId="{F965D16D-4EF5-5752-C901-B0C628346B2E}"/>
          </ac:spMkLst>
        </pc:spChg>
        <pc:spChg chg="mod">
          <ac:chgData name="铭程 胡" userId="eac7dd3298ab18f5" providerId="LiveId" clId="{B345E924-E7F4-400F-A214-789745E66882}" dt="2024-09-15T20:00:30.751" v="18574" actId="1076"/>
          <ac:spMkLst>
            <pc:docMk/>
            <pc:sldMk cId="507931225" sldId="742"/>
            <ac:spMk id="3" creationId="{16D4FC3B-E5AF-F621-AB55-66538132158C}"/>
          </ac:spMkLst>
        </pc:spChg>
        <pc:spChg chg="add mod">
          <ac:chgData name="铭程 胡" userId="eac7dd3298ab18f5" providerId="LiveId" clId="{B345E924-E7F4-400F-A214-789745E66882}" dt="2024-09-15T20:01:19.328" v="18582" actId="1076"/>
          <ac:spMkLst>
            <pc:docMk/>
            <pc:sldMk cId="507931225" sldId="742"/>
            <ac:spMk id="4" creationId="{D42EC203-64D9-853A-0A87-6B38733564F5}"/>
          </ac:spMkLst>
        </pc:spChg>
        <pc:picChg chg="add mod">
          <ac:chgData name="铭程 胡" userId="eac7dd3298ab18f5" providerId="LiveId" clId="{B345E924-E7F4-400F-A214-789745E66882}" dt="2024-09-15T20:01:50.654" v="18585" actId="1076"/>
          <ac:picMkLst>
            <pc:docMk/>
            <pc:sldMk cId="507931225" sldId="742"/>
            <ac:picMk id="6" creationId="{6EFA5DB0-8F57-145D-A6EC-0E9765A8093C}"/>
          </ac:picMkLst>
        </pc:picChg>
      </pc:sldChg>
      <pc:sldChg chg="addSp modSp add mod">
        <pc:chgData name="铭程 胡" userId="eac7dd3298ab18f5" providerId="LiveId" clId="{B345E924-E7F4-400F-A214-789745E66882}" dt="2024-09-15T20:04:55.855" v="19110" actId="1076"/>
        <pc:sldMkLst>
          <pc:docMk/>
          <pc:sldMk cId="2069989334" sldId="743"/>
        </pc:sldMkLst>
        <pc:spChg chg="mod">
          <ac:chgData name="铭程 胡" userId="eac7dd3298ab18f5" providerId="LiveId" clId="{B345E924-E7F4-400F-A214-789745E66882}" dt="2024-09-15T20:02:06.383" v="18602" actId="20577"/>
          <ac:spMkLst>
            <pc:docMk/>
            <pc:sldMk cId="2069989334" sldId="743"/>
            <ac:spMk id="2" creationId="{F965D16D-4EF5-5752-C901-B0C628346B2E}"/>
          </ac:spMkLst>
        </pc:spChg>
        <pc:spChg chg="mod">
          <ac:chgData name="铭程 胡" userId="eac7dd3298ab18f5" providerId="LiveId" clId="{B345E924-E7F4-400F-A214-789745E66882}" dt="2024-09-15T20:04:32.775" v="19109" actId="20577"/>
          <ac:spMkLst>
            <pc:docMk/>
            <pc:sldMk cId="2069989334" sldId="743"/>
            <ac:spMk id="3" creationId="{16D4FC3B-E5AF-F621-AB55-66538132158C}"/>
          </ac:spMkLst>
        </pc:spChg>
        <pc:picChg chg="add mod">
          <ac:chgData name="铭程 胡" userId="eac7dd3298ab18f5" providerId="LiveId" clId="{B345E924-E7F4-400F-A214-789745E66882}" dt="2024-09-15T20:04:55.855" v="19110" actId="1076"/>
          <ac:picMkLst>
            <pc:docMk/>
            <pc:sldMk cId="2069989334" sldId="743"/>
            <ac:picMk id="5" creationId="{F0956C91-3600-7852-7182-00C17CE42949}"/>
          </ac:picMkLst>
        </pc:picChg>
      </pc:sldChg>
      <pc:sldChg chg="addSp modSp add mod modNotesTx">
        <pc:chgData name="铭程 胡" userId="eac7dd3298ab18f5" providerId="LiveId" clId="{B345E924-E7F4-400F-A214-789745E66882}" dt="2024-09-15T20:16:45.748" v="20242" actId="20577"/>
        <pc:sldMkLst>
          <pc:docMk/>
          <pc:sldMk cId="569002512" sldId="744"/>
        </pc:sldMkLst>
        <pc:spChg chg="mod">
          <ac:chgData name="铭程 胡" userId="eac7dd3298ab18f5" providerId="LiveId" clId="{B345E924-E7F4-400F-A214-789745E66882}" dt="2024-09-15T20:05:03.268" v="19127" actId="20577"/>
          <ac:spMkLst>
            <pc:docMk/>
            <pc:sldMk cId="569002512" sldId="744"/>
            <ac:spMk id="2" creationId="{F965D16D-4EF5-5752-C901-B0C628346B2E}"/>
          </ac:spMkLst>
        </pc:spChg>
        <pc:spChg chg="mod">
          <ac:chgData name="铭程 胡" userId="eac7dd3298ab18f5" providerId="LiveId" clId="{B345E924-E7F4-400F-A214-789745E66882}" dt="2024-09-15T20:12:20.294" v="19723" actId="20577"/>
          <ac:spMkLst>
            <pc:docMk/>
            <pc:sldMk cId="569002512" sldId="744"/>
            <ac:spMk id="3" creationId="{16D4FC3B-E5AF-F621-AB55-66538132158C}"/>
          </ac:spMkLst>
        </pc:spChg>
        <pc:picChg chg="add mod">
          <ac:chgData name="铭程 胡" userId="eac7dd3298ab18f5" providerId="LiveId" clId="{B345E924-E7F4-400F-A214-789745E66882}" dt="2024-09-15T20:12:32.342" v="19727" actId="1076"/>
          <ac:picMkLst>
            <pc:docMk/>
            <pc:sldMk cId="569002512" sldId="744"/>
            <ac:picMk id="5" creationId="{D401CED2-6694-12F2-CBD3-D961B6DD4DF7}"/>
          </ac:picMkLst>
        </pc:picChg>
      </pc:sldChg>
      <pc:sldChg chg="addSp delSp modSp add mod modNotesTx">
        <pc:chgData name="铭程 胡" userId="eac7dd3298ab18f5" providerId="LiveId" clId="{B345E924-E7F4-400F-A214-789745E66882}" dt="2024-09-15T19:51:07.019" v="17497" actId="167"/>
        <pc:sldMkLst>
          <pc:docMk/>
          <pc:sldMk cId="3591653234" sldId="745"/>
        </pc:sldMkLst>
        <pc:spChg chg="mod">
          <ac:chgData name="铭程 胡" userId="eac7dd3298ab18f5" providerId="LiveId" clId="{B345E924-E7F4-400F-A214-789745E66882}" dt="2024-09-15T19:40:28.477" v="16847" actId="20577"/>
          <ac:spMkLst>
            <pc:docMk/>
            <pc:sldMk cId="3591653234" sldId="745"/>
            <ac:spMk id="2" creationId="{F965D16D-4EF5-5752-C901-B0C628346B2E}"/>
          </ac:spMkLst>
        </pc:spChg>
        <pc:spChg chg="mod">
          <ac:chgData name="铭程 胡" userId="eac7dd3298ab18f5" providerId="LiveId" clId="{B345E924-E7F4-400F-A214-789745E66882}" dt="2024-09-15T19:50:16.264" v="17473" actId="5793"/>
          <ac:spMkLst>
            <pc:docMk/>
            <pc:sldMk cId="3591653234" sldId="745"/>
            <ac:spMk id="3" creationId="{16D4FC3B-E5AF-F621-AB55-66538132158C}"/>
          </ac:spMkLst>
        </pc:spChg>
        <pc:picChg chg="del">
          <ac:chgData name="铭程 胡" userId="eac7dd3298ab18f5" providerId="LiveId" clId="{B345E924-E7F4-400F-A214-789745E66882}" dt="2024-09-15T19:40:29.728" v="16848" actId="478"/>
          <ac:picMkLst>
            <pc:docMk/>
            <pc:sldMk cId="3591653234" sldId="745"/>
            <ac:picMk id="5" creationId="{F4E8E0B1-EAA5-1913-C815-D2375E6E29FB}"/>
          </ac:picMkLst>
        </pc:picChg>
        <pc:picChg chg="add mod">
          <ac:chgData name="铭程 胡" userId="eac7dd3298ab18f5" providerId="LiveId" clId="{B345E924-E7F4-400F-A214-789745E66882}" dt="2024-09-15T19:50:41.387" v="17485" actId="1076"/>
          <ac:picMkLst>
            <pc:docMk/>
            <pc:sldMk cId="3591653234" sldId="745"/>
            <ac:picMk id="6" creationId="{0308E58D-168D-C8C8-B220-68DBB49AE8A4}"/>
          </ac:picMkLst>
        </pc:picChg>
        <pc:picChg chg="add mod">
          <ac:chgData name="铭程 胡" userId="eac7dd3298ab18f5" providerId="LiveId" clId="{B345E924-E7F4-400F-A214-789745E66882}" dt="2024-09-15T19:50:44.130" v="17487" actId="14100"/>
          <ac:picMkLst>
            <pc:docMk/>
            <pc:sldMk cId="3591653234" sldId="745"/>
            <ac:picMk id="8" creationId="{46EB8394-D5CC-FF93-24B4-B560D472FB07}"/>
          </ac:picMkLst>
        </pc:picChg>
        <pc:picChg chg="add mod">
          <ac:chgData name="铭程 胡" userId="eac7dd3298ab18f5" providerId="LiveId" clId="{B345E924-E7F4-400F-A214-789745E66882}" dt="2024-09-15T19:50:45.323" v="17488" actId="1076"/>
          <ac:picMkLst>
            <pc:docMk/>
            <pc:sldMk cId="3591653234" sldId="745"/>
            <ac:picMk id="10" creationId="{B2C718B7-9708-F10E-5812-07897D28E4E2}"/>
          </ac:picMkLst>
        </pc:picChg>
        <pc:picChg chg="add mod">
          <ac:chgData name="铭程 胡" userId="eac7dd3298ab18f5" providerId="LiveId" clId="{B345E924-E7F4-400F-A214-789745E66882}" dt="2024-09-15T19:50:47.137" v="17489" actId="1076"/>
          <ac:picMkLst>
            <pc:docMk/>
            <pc:sldMk cId="3591653234" sldId="745"/>
            <ac:picMk id="12" creationId="{3F4EFC04-C62F-DDF7-FA49-16DD9E0FD5BB}"/>
          </ac:picMkLst>
        </pc:picChg>
        <pc:picChg chg="add mod ord">
          <ac:chgData name="铭程 胡" userId="eac7dd3298ab18f5" providerId="LiveId" clId="{B345E924-E7F4-400F-A214-789745E66882}" dt="2024-09-15T19:51:07.019" v="17497" actId="167"/>
          <ac:picMkLst>
            <pc:docMk/>
            <pc:sldMk cId="3591653234" sldId="745"/>
            <ac:picMk id="14" creationId="{D4ACB2E1-12C2-0CEF-CB9A-D1A9F30ECC11}"/>
          </ac:picMkLst>
        </pc:picChg>
      </pc:sldChg>
      <pc:sldChg chg="addSp delSp modSp add mod modNotesTx">
        <pc:chgData name="铭程 胡" userId="eac7dd3298ab18f5" providerId="LiveId" clId="{B345E924-E7F4-400F-A214-789745E66882}" dt="2024-09-16T03:45:27.332" v="43325" actId="1076"/>
        <pc:sldMkLst>
          <pc:docMk/>
          <pc:sldMk cId="3210089522" sldId="746"/>
        </pc:sldMkLst>
        <pc:spChg chg="mod">
          <ac:chgData name="铭程 胡" userId="eac7dd3298ab18f5" providerId="LiveId" clId="{B345E924-E7F4-400F-A214-789745E66882}" dt="2024-09-15T19:56:25.916" v="18030" actId="20577"/>
          <ac:spMkLst>
            <pc:docMk/>
            <pc:sldMk cId="3210089522" sldId="746"/>
            <ac:spMk id="2" creationId="{F965D16D-4EF5-5752-C901-B0C628346B2E}"/>
          </ac:spMkLst>
        </pc:spChg>
        <pc:spChg chg="del mod">
          <ac:chgData name="铭程 胡" userId="eac7dd3298ab18f5" providerId="LiveId" clId="{B345E924-E7F4-400F-A214-789745E66882}" dt="2024-09-15T19:56:27.871" v="18031" actId="478"/>
          <ac:spMkLst>
            <pc:docMk/>
            <pc:sldMk cId="3210089522" sldId="746"/>
            <ac:spMk id="3" creationId="{16D4FC3B-E5AF-F621-AB55-66538132158C}"/>
          </ac:spMkLst>
        </pc:spChg>
        <pc:spChg chg="add del mod">
          <ac:chgData name="铭程 胡" userId="eac7dd3298ab18f5" providerId="LiveId" clId="{B345E924-E7F4-400F-A214-789745E66882}" dt="2024-09-16T03:45:25.207" v="43323" actId="478"/>
          <ac:spMkLst>
            <pc:docMk/>
            <pc:sldMk cId="3210089522" sldId="746"/>
            <ac:spMk id="13" creationId="{A1C96D1B-7B1D-E27F-C88F-5036E70B1E24}"/>
          </ac:spMkLst>
        </pc:spChg>
        <pc:picChg chg="add mod">
          <ac:chgData name="铭程 胡" userId="eac7dd3298ab18f5" providerId="LiveId" clId="{B345E924-E7F4-400F-A214-789745E66882}" dt="2024-09-15T19:53:21.635" v="17733" actId="1076"/>
          <ac:picMkLst>
            <pc:docMk/>
            <pc:sldMk cId="3210089522" sldId="746"/>
            <ac:picMk id="5" creationId="{7A71B9E0-DC25-CC39-A97E-44DCEA5B5855}"/>
          </ac:picMkLst>
        </pc:picChg>
        <pc:picChg chg="del">
          <ac:chgData name="铭程 胡" userId="eac7dd3298ab18f5" providerId="LiveId" clId="{B345E924-E7F4-400F-A214-789745E66882}" dt="2024-09-15T19:52:12.501" v="17615" actId="478"/>
          <ac:picMkLst>
            <pc:docMk/>
            <pc:sldMk cId="3210089522" sldId="746"/>
            <ac:picMk id="6" creationId="{0308E58D-168D-C8C8-B220-68DBB49AE8A4}"/>
          </ac:picMkLst>
        </pc:picChg>
        <pc:picChg chg="del">
          <ac:chgData name="铭程 胡" userId="eac7dd3298ab18f5" providerId="LiveId" clId="{B345E924-E7F4-400F-A214-789745E66882}" dt="2024-09-15T19:52:13.038" v="17616" actId="478"/>
          <ac:picMkLst>
            <pc:docMk/>
            <pc:sldMk cId="3210089522" sldId="746"/>
            <ac:picMk id="8" creationId="{46EB8394-D5CC-FF93-24B4-B560D472FB07}"/>
          </ac:picMkLst>
        </pc:picChg>
        <pc:picChg chg="add del mod">
          <ac:chgData name="铭程 胡" userId="eac7dd3298ab18f5" providerId="LiveId" clId="{B345E924-E7F4-400F-A214-789745E66882}" dt="2024-09-16T03:45:26.049" v="43324" actId="478"/>
          <ac:picMkLst>
            <pc:docMk/>
            <pc:sldMk cId="3210089522" sldId="746"/>
            <ac:picMk id="9" creationId="{D222583A-33AD-A611-0A94-52926E0B66F1}"/>
          </ac:picMkLst>
        </pc:picChg>
        <pc:picChg chg="del">
          <ac:chgData name="铭程 胡" userId="eac7dd3298ab18f5" providerId="LiveId" clId="{B345E924-E7F4-400F-A214-789745E66882}" dt="2024-09-15T19:49:20.594" v="17340" actId="478"/>
          <ac:picMkLst>
            <pc:docMk/>
            <pc:sldMk cId="3210089522" sldId="746"/>
            <ac:picMk id="10" creationId="{B2C718B7-9708-F10E-5812-07897D28E4E2}"/>
          </ac:picMkLst>
        </pc:picChg>
        <pc:picChg chg="del">
          <ac:chgData name="铭程 胡" userId="eac7dd3298ab18f5" providerId="LiveId" clId="{B345E924-E7F4-400F-A214-789745E66882}" dt="2024-09-15T19:49:20.594" v="17340" actId="478"/>
          <ac:picMkLst>
            <pc:docMk/>
            <pc:sldMk cId="3210089522" sldId="746"/>
            <ac:picMk id="12" creationId="{3F4EFC04-C62F-DDF7-FA49-16DD9E0FD5BB}"/>
          </ac:picMkLst>
        </pc:picChg>
        <pc:picChg chg="add mod">
          <ac:chgData name="铭程 胡" userId="eac7dd3298ab18f5" providerId="LiveId" clId="{B345E924-E7F4-400F-A214-789745E66882}" dt="2024-09-16T03:45:27.332" v="43325" actId="1076"/>
          <ac:picMkLst>
            <pc:docMk/>
            <pc:sldMk cId="3210089522" sldId="746"/>
            <ac:picMk id="15" creationId="{DB87E9FB-A889-9803-B68B-4CC6023FED18}"/>
          </ac:picMkLst>
        </pc:picChg>
      </pc:sldChg>
      <pc:sldChg chg="add ord">
        <pc:chgData name="铭程 胡" userId="eac7dd3298ab18f5" providerId="LiveId" clId="{B345E924-E7F4-400F-A214-789745E66882}" dt="2024-09-15T20:00:12.230" v="18572"/>
        <pc:sldMkLst>
          <pc:docMk/>
          <pc:sldMk cId="3016868196" sldId="747"/>
        </pc:sldMkLst>
      </pc:sldChg>
      <pc:sldChg chg="addSp delSp modSp add mod modNotesTx">
        <pc:chgData name="铭程 胡" userId="eac7dd3298ab18f5" providerId="LiveId" clId="{B345E924-E7F4-400F-A214-789745E66882}" dt="2024-09-15T20:36:20.339" v="22062" actId="20577"/>
        <pc:sldMkLst>
          <pc:docMk/>
          <pc:sldMk cId="846230580" sldId="748"/>
        </pc:sldMkLst>
        <pc:spChg chg="mod">
          <ac:chgData name="铭程 胡" userId="eac7dd3298ab18f5" providerId="LiveId" clId="{B345E924-E7F4-400F-A214-789745E66882}" dt="2024-09-15T20:05:14.230" v="19152" actId="20577"/>
          <ac:spMkLst>
            <pc:docMk/>
            <pc:sldMk cId="846230580" sldId="748"/>
            <ac:spMk id="2" creationId="{F965D16D-4EF5-5752-C901-B0C628346B2E}"/>
          </ac:spMkLst>
        </pc:spChg>
        <pc:spChg chg="mod">
          <ac:chgData name="铭程 胡" userId="eac7dd3298ab18f5" providerId="LiveId" clId="{B345E924-E7F4-400F-A214-789745E66882}" dt="2024-09-15T20:21:13.478" v="20687" actId="403"/>
          <ac:spMkLst>
            <pc:docMk/>
            <pc:sldMk cId="846230580" sldId="748"/>
            <ac:spMk id="3" creationId="{16D4FC3B-E5AF-F621-AB55-66538132158C}"/>
          </ac:spMkLst>
        </pc:spChg>
        <pc:spChg chg="add mod">
          <ac:chgData name="铭程 胡" userId="eac7dd3298ab18f5" providerId="LiveId" clId="{B345E924-E7F4-400F-A214-789745E66882}" dt="2024-09-15T20:36:20.339" v="22062" actId="20577"/>
          <ac:spMkLst>
            <pc:docMk/>
            <pc:sldMk cId="846230580" sldId="748"/>
            <ac:spMk id="8" creationId="{F668A86D-9F2C-B945-D317-B3A76D37381E}"/>
          </ac:spMkLst>
        </pc:spChg>
        <pc:picChg chg="add del mod">
          <ac:chgData name="铭程 胡" userId="eac7dd3298ab18f5" providerId="LiveId" clId="{B345E924-E7F4-400F-A214-789745E66882}" dt="2024-09-15T20:21:03.591" v="20679" actId="478"/>
          <ac:picMkLst>
            <pc:docMk/>
            <pc:sldMk cId="846230580" sldId="748"/>
            <ac:picMk id="5" creationId="{EAEA0EE6-89C5-F4A9-570F-13D1DF182E6B}"/>
          </ac:picMkLst>
        </pc:picChg>
        <pc:picChg chg="add mod">
          <ac:chgData name="铭程 胡" userId="eac7dd3298ab18f5" providerId="LiveId" clId="{B345E924-E7F4-400F-A214-789745E66882}" dt="2024-09-15T20:21:15.293" v="20688" actId="1076"/>
          <ac:picMkLst>
            <pc:docMk/>
            <pc:sldMk cId="846230580" sldId="748"/>
            <ac:picMk id="7" creationId="{85CAB509-8183-C134-BB9B-4127F601C0E7}"/>
          </ac:picMkLst>
        </pc:picChg>
      </pc:sldChg>
      <pc:sldChg chg="addSp modSp add mod">
        <pc:chgData name="铭程 胡" userId="eac7dd3298ab18f5" providerId="LiveId" clId="{B345E924-E7F4-400F-A214-789745E66882}" dt="2024-09-15T20:18:45.695" v="20665" actId="1076"/>
        <pc:sldMkLst>
          <pc:docMk/>
          <pc:sldMk cId="1993221853" sldId="749"/>
        </pc:sldMkLst>
        <pc:spChg chg="mod">
          <ac:chgData name="铭程 胡" userId="eac7dd3298ab18f5" providerId="LiveId" clId="{B345E924-E7F4-400F-A214-789745E66882}" dt="2024-09-15T20:18:14.378" v="20658" actId="20577"/>
          <ac:spMkLst>
            <pc:docMk/>
            <pc:sldMk cId="1993221853" sldId="749"/>
            <ac:spMk id="2" creationId="{F965D16D-4EF5-5752-C901-B0C628346B2E}"/>
          </ac:spMkLst>
        </pc:spChg>
        <pc:spChg chg="mod">
          <ac:chgData name="铭程 胡" userId="eac7dd3298ab18f5" providerId="LiveId" clId="{B345E924-E7F4-400F-A214-789745E66882}" dt="2024-09-15T20:18:25.563" v="20662" actId="403"/>
          <ac:spMkLst>
            <pc:docMk/>
            <pc:sldMk cId="1993221853" sldId="749"/>
            <ac:spMk id="3" creationId="{16D4FC3B-E5AF-F621-AB55-66538132158C}"/>
          </ac:spMkLst>
        </pc:spChg>
        <pc:picChg chg="add mod">
          <ac:chgData name="铭程 胡" userId="eac7dd3298ab18f5" providerId="LiveId" clId="{B345E924-E7F4-400F-A214-789745E66882}" dt="2024-09-15T20:18:45.695" v="20665" actId="1076"/>
          <ac:picMkLst>
            <pc:docMk/>
            <pc:sldMk cId="1993221853" sldId="749"/>
            <ac:picMk id="5" creationId="{D42322FD-0858-8D0E-3D9F-300D248CF923}"/>
          </ac:picMkLst>
        </pc:picChg>
      </pc:sldChg>
      <pc:sldChg chg="addSp delSp modSp add mod">
        <pc:chgData name="铭程 胡" userId="eac7dd3298ab18f5" providerId="LiveId" clId="{B345E924-E7F4-400F-A214-789745E66882}" dt="2024-09-15T20:28:27.887" v="21431" actId="1076"/>
        <pc:sldMkLst>
          <pc:docMk/>
          <pc:sldMk cId="2499303016" sldId="750"/>
        </pc:sldMkLst>
        <pc:spChg chg="mod">
          <ac:chgData name="铭程 胡" userId="eac7dd3298ab18f5" providerId="LiveId" clId="{B345E924-E7F4-400F-A214-789745E66882}" dt="2024-09-15T20:25:46.566" v="21066" actId="20577"/>
          <ac:spMkLst>
            <pc:docMk/>
            <pc:sldMk cId="2499303016" sldId="750"/>
            <ac:spMk id="2" creationId="{F965D16D-4EF5-5752-C901-B0C628346B2E}"/>
          </ac:spMkLst>
        </pc:spChg>
        <pc:spChg chg="mod">
          <ac:chgData name="铭程 胡" userId="eac7dd3298ab18f5" providerId="LiveId" clId="{B345E924-E7F4-400F-A214-789745E66882}" dt="2024-09-15T20:27:55.001" v="21425" actId="1076"/>
          <ac:spMkLst>
            <pc:docMk/>
            <pc:sldMk cId="2499303016" sldId="750"/>
            <ac:spMk id="3" creationId="{16D4FC3B-E5AF-F621-AB55-66538132158C}"/>
          </ac:spMkLst>
        </pc:spChg>
        <pc:spChg chg="del">
          <ac:chgData name="铭程 胡" userId="eac7dd3298ab18f5" providerId="LiveId" clId="{B345E924-E7F4-400F-A214-789745E66882}" dt="2024-09-15T20:26:47.751" v="21418" actId="478"/>
          <ac:spMkLst>
            <pc:docMk/>
            <pc:sldMk cId="2499303016" sldId="750"/>
            <ac:spMk id="4" creationId="{D42EC203-64D9-853A-0A87-6B38733564F5}"/>
          </ac:spMkLst>
        </pc:spChg>
        <pc:picChg chg="del">
          <ac:chgData name="铭程 胡" userId="eac7dd3298ab18f5" providerId="LiveId" clId="{B345E924-E7F4-400F-A214-789745E66882}" dt="2024-09-15T20:26:45.582" v="21417" actId="478"/>
          <ac:picMkLst>
            <pc:docMk/>
            <pc:sldMk cId="2499303016" sldId="750"/>
            <ac:picMk id="6" creationId="{6EFA5DB0-8F57-145D-A6EC-0E9765A8093C}"/>
          </ac:picMkLst>
        </pc:picChg>
        <pc:picChg chg="add del mod">
          <ac:chgData name="铭程 胡" userId="eac7dd3298ab18f5" providerId="LiveId" clId="{B345E924-E7F4-400F-A214-789745E66882}" dt="2024-09-15T20:28:21.872" v="21426" actId="478"/>
          <ac:picMkLst>
            <pc:docMk/>
            <pc:sldMk cId="2499303016" sldId="750"/>
            <ac:picMk id="1026" creationId="{AD2354B6-3950-4D86-4B91-E1DB7A71664E}"/>
          </ac:picMkLst>
        </pc:picChg>
        <pc:picChg chg="add mod">
          <ac:chgData name="铭程 胡" userId="eac7dd3298ab18f5" providerId="LiveId" clId="{B345E924-E7F4-400F-A214-789745E66882}" dt="2024-09-15T20:28:27.887" v="21431" actId="1076"/>
          <ac:picMkLst>
            <pc:docMk/>
            <pc:sldMk cId="2499303016" sldId="750"/>
            <ac:picMk id="1028" creationId="{1AA49417-85CB-3168-BEA4-06E6B36AA356}"/>
          </ac:picMkLst>
        </pc:picChg>
      </pc:sldChg>
      <pc:sldChg chg="addSp delSp modSp add mod modNotesTx">
        <pc:chgData name="铭程 胡" userId="eac7dd3298ab18f5" providerId="LiveId" clId="{B345E924-E7F4-400F-A214-789745E66882}" dt="2024-09-15T23:58:50.442" v="30817" actId="20577"/>
        <pc:sldMkLst>
          <pc:docMk/>
          <pc:sldMk cId="1681954167" sldId="751"/>
        </pc:sldMkLst>
        <pc:spChg chg="mod">
          <ac:chgData name="铭程 胡" userId="eac7dd3298ab18f5" providerId="LiveId" clId="{B345E924-E7F4-400F-A214-789745E66882}" dt="2024-09-15T22:49:49.018" v="24695" actId="20577"/>
          <ac:spMkLst>
            <pc:docMk/>
            <pc:sldMk cId="1681954167" sldId="751"/>
            <ac:spMk id="2" creationId="{F965D16D-4EF5-5752-C901-B0C628346B2E}"/>
          </ac:spMkLst>
        </pc:spChg>
        <pc:spChg chg="mod">
          <ac:chgData name="铭程 胡" userId="eac7dd3298ab18f5" providerId="LiveId" clId="{B345E924-E7F4-400F-A214-789745E66882}" dt="2024-09-15T23:58:50.442" v="30817" actId="20577"/>
          <ac:spMkLst>
            <pc:docMk/>
            <pc:sldMk cId="1681954167" sldId="751"/>
            <ac:spMk id="3" creationId="{16D4FC3B-E5AF-F621-AB55-66538132158C}"/>
          </ac:spMkLst>
        </pc:spChg>
        <pc:picChg chg="add del">
          <ac:chgData name="铭程 胡" userId="eac7dd3298ab18f5" providerId="LiveId" clId="{B345E924-E7F4-400F-A214-789745E66882}" dt="2024-09-15T20:55:23.378" v="22344" actId="21"/>
          <ac:picMkLst>
            <pc:docMk/>
            <pc:sldMk cId="1681954167" sldId="751"/>
            <ac:picMk id="6" creationId="{5CD99509-388D-0CE9-5BD3-4EFC9CA9A2B2}"/>
          </ac:picMkLst>
        </pc:picChg>
        <pc:picChg chg="add del mod">
          <ac:chgData name="铭程 胡" userId="eac7dd3298ab18f5" providerId="LiveId" clId="{B345E924-E7F4-400F-A214-789745E66882}" dt="2024-09-15T22:50:21.020" v="24704" actId="21"/>
          <ac:picMkLst>
            <pc:docMk/>
            <pc:sldMk cId="1681954167" sldId="751"/>
            <ac:picMk id="2050" creationId="{B2B43C60-130C-BEC2-F337-5CB0F242E6CE}"/>
          </ac:picMkLst>
        </pc:picChg>
      </pc:sldChg>
      <pc:sldChg chg="modSp add mod">
        <pc:chgData name="铭程 胡" userId="eac7dd3298ab18f5" providerId="LiveId" clId="{B345E924-E7F4-400F-A214-789745E66882}" dt="2024-09-15T22:47:30.661" v="24515" actId="20577"/>
        <pc:sldMkLst>
          <pc:docMk/>
          <pc:sldMk cId="46627074" sldId="752"/>
        </pc:sldMkLst>
        <pc:spChg chg="mod">
          <ac:chgData name="铭程 胡" userId="eac7dd3298ab18f5" providerId="LiveId" clId="{B345E924-E7F4-400F-A214-789745E66882}" dt="2024-09-15T21:06:22.407" v="23131" actId="20577"/>
          <ac:spMkLst>
            <pc:docMk/>
            <pc:sldMk cId="46627074" sldId="752"/>
            <ac:spMk id="2" creationId="{F965D16D-4EF5-5752-C901-B0C628346B2E}"/>
          </ac:spMkLst>
        </pc:spChg>
        <pc:spChg chg="mod">
          <ac:chgData name="铭程 胡" userId="eac7dd3298ab18f5" providerId="LiveId" clId="{B345E924-E7F4-400F-A214-789745E66882}" dt="2024-09-15T22:47:30.661" v="24515" actId="20577"/>
          <ac:spMkLst>
            <pc:docMk/>
            <pc:sldMk cId="46627074" sldId="752"/>
            <ac:spMk id="3" creationId="{16D4FC3B-E5AF-F621-AB55-66538132158C}"/>
          </ac:spMkLst>
        </pc:spChg>
      </pc:sldChg>
      <pc:sldChg chg="addSp delSp modSp add mod">
        <pc:chgData name="铭程 胡" userId="eac7dd3298ab18f5" providerId="LiveId" clId="{B345E924-E7F4-400F-A214-789745E66882}" dt="2024-09-15T23:22:14.934" v="26235" actId="20577"/>
        <pc:sldMkLst>
          <pc:docMk/>
          <pc:sldMk cId="2897274022" sldId="753"/>
        </pc:sldMkLst>
        <pc:spChg chg="mod">
          <ac:chgData name="铭程 胡" userId="eac7dd3298ab18f5" providerId="LiveId" clId="{B345E924-E7F4-400F-A214-789745E66882}" dt="2024-09-15T23:22:14.934" v="26235" actId="20577"/>
          <ac:spMkLst>
            <pc:docMk/>
            <pc:sldMk cId="2897274022" sldId="753"/>
            <ac:spMk id="2" creationId="{F965D16D-4EF5-5752-C901-B0C628346B2E}"/>
          </ac:spMkLst>
        </pc:spChg>
        <pc:spChg chg="mod">
          <ac:chgData name="铭程 胡" userId="eac7dd3298ab18f5" providerId="LiveId" clId="{B345E924-E7F4-400F-A214-789745E66882}" dt="2024-09-15T23:21:41.656" v="26198" actId="1076"/>
          <ac:spMkLst>
            <pc:docMk/>
            <pc:sldMk cId="2897274022" sldId="753"/>
            <ac:spMk id="3" creationId="{16D4FC3B-E5AF-F621-AB55-66538132158C}"/>
          </ac:spMkLst>
        </pc:spChg>
        <pc:picChg chg="add mod">
          <ac:chgData name="铭程 胡" userId="eac7dd3298ab18f5" providerId="LiveId" clId="{B345E924-E7F4-400F-A214-789745E66882}" dt="2024-09-15T22:55:47.568" v="25058"/>
          <ac:picMkLst>
            <pc:docMk/>
            <pc:sldMk cId="2897274022" sldId="753"/>
            <ac:picMk id="4" creationId="{CED299BD-5FA3-C41B-2F9D-0CBDBFBB6134}"/>
          </ac:picMkLst>
        </pc:picChg>
        <pc:picChg chg="add mod">
          <ac:chgData name="铭程 胡" userId="eac7dd3298ab18f5" providerId="LiveId" clId="{B345E924-E7F4-400F-A214-789745E66882}" dt="2024-09-15T23:21:43.128" v="26199" actId="1076"/>
          <ac:picMkLst>
            <pc:docMk/>
            <pc:sldMk cId="2897274022" sldId="753"/>
            <ac:picMk id="6" creationId="{6C607A0E-F709-41FC-29D7-56ADC892F4A5}"/>
          </ac:picMkLst>
        </pc:picChg>
        <pc:picChg chg="add del">
          <ac:chgData name="铭程 胡" userId="eac7dd3298ab18f5" providerId="LiveId" clId="{B345E924-E7F4-400F-A214-789745E66882}" dt="2024-09-15T23:05:34.389" v="25582" actId="478"/>
          <ac:picMkLst>
            <pc:docMk/>
            <pc:sldMk cId="2897274022" sldId="753"/>
            <ac:picMk id="8" creationId="{AA7D66ED-D254-B0FA-B3EC-C5A7B3D207E5}"/>
          </ac:picMkLst>
        </pc:picChg>
        <pc:picChg chg="add mod">
          <ac:chgData name="铭程 胡" userId="eac7dd3298ab18f5" providerId="LiveId" clId="{B345E924-E7F4-400F-A214-789745E66882}" dt="2024-09-15T23:21:39.883" v="26197" actId="1076"/>
          <ac:picMkLst>
            <pc:docMk/>
            <pc:sldMk cId="2897274022" sldId="753"/>
            <ac:picMk id="2050" creationId="{B2B43C60-130C-BEC2-F337-5CB0F242E6CE}"/>
          </ac:picMkLst>
        </pc:picChg>
      </pc:sldChg>
      <pc:sldChg chg="addSp delSp modSp add mod modNotesTx">
        <pc:chgData name="铭程 胡" userId="eac7dd3298ab18f5" providerId="LiveId" clId="{B345E924-E7F4-400F-A214-789745E66882}" dt="2024-09-15T23:54:45.975" v="30469" actId="20577"/>
        <pc:sldMkLst>
          <pc:docMk/>
          <pc:sldMk cId="2570149273" sldId="754"/>
        </pc:sldMkLst>
        <pc:spChg chg="mod">
          <ac:chgData name="铭程 胡" userId="eac7dd3298ab18f5" providerId="LiveId" clId="{B345E924-E7F4-400F-A214-789745E66882}" dt="2024-09-15T23:34:14.004" v="27854" actId="1076"/>
          <ac:spMkLst>
            <pc:docMk/>
            <pc:sldMk cId="2570149273" sldId="754"/>
            <ac:spMk id="2" creationId="{F965D16D-4EF5-5752-C901-B0C628346B2E}"/>
          </ac:spMkLst>
        </pc:spChg>
        <pc:spChg chg="mod">
          <ac:chgData name="铭程 胡" userId="eac7dd3298ab18f5" providerId="LiveId" clId="{B345E924-E7F4-400F-A214-789745E66882}" dt="2024-09-15T23:34:10.962" v="27853" actId="20577"/>
          <ac:spMkLst>
            <pc:docMk/>
            <pc:sldMk cId="2570149273" sldId="754"/>
            <ac:spMk id="3" creationId="{16D4FC3B-E5AF-F621-AB55-66538132158C}"/>
          </ac:spMkLst>
        </pc:spChg>
        <pc:picChg chg="add mod">
          <ac:chgData name="铭程 胡" userId="eac7dd3298ab18f5" providerId="LiveId" clId="{B345E924-E7F4-400F-A214-789745E66882}" dt="2024-09-15T23:53:36.947" v="30222" actId="1076"/>
          <ac:picMkLst>
            <pc:docMk/>
            <pc:sldMk cId="2570149273" sldId="754"/>
            <ac:picMk id="5" creationId="{0665EB85-E0D0-2287-38F1-8DCA1BDE535B}"/>
          </ac:picMkLst>
        </pc:picChg>
        <pc:picChg chg="del">
          <ac:chgData name="铭程 胡" userId="eac7dd3298ab18f5" providerId="LiveId" clId="{B345E924-E7F4-400F-A214-789745E66882}" dt="2024-09-15T23:15:32.529" v="25658" actId="478"/>
          <ac:picMkLst>
            <pc:docMk/>
            <pc:sldMk cId="2570149273" sldId="754"/>
            <ac:picMk id="6" creationId="{6C607A0E-F709-41FC-29D7-56ADC892F4A5}"/>
          </ac:picMkLst>
        </pc:picChg>
        <pc:picChg chg="del">
          <ac:chgData name="铭程 胡" userId="eac7dd3298ab18f5" providerId="LiveId" clId="{B345E924-E7F4-400F-A214-789745E66882}" dt="2024-09-15T23:15:32.234" v="25657" actId="478"/>
          <ac:picMkLst>
            <pc:docMk/>
            <pc:sldMk cId="2570149273" sldId="754"/>
            <ac:picMk id="2050" creationId="{B2B43C60-130C-BEC2-F337-5CB0F242E6CE}"/>
          </ac:picMkLst>
        </pc:picChg>
        <pc:picChg chg="add mod">
          <ac:chgData name="铭程 胡" userId="eac7dd3298ab18f5" providerId="LiveId" clId="{B345E924-E7F4-400F-A214-789745E66882}" dt="2024-09-15T23:34:17.313" v="27855" actId="1076"/>
          <ac:picMkLst>
            <pc:docMk/>
            <pc:sldMk cId="2570149273" sldId="754"/>
            <ac:picMk id="5122" creationId="{390EAE46-0BF3-A836-CCB5-85A68447CC61}"/>
          </ac:picMkLst>
        </pc:picChg>
      </pc:sldChg>
      <pc:sldChg chg="addSp delSp modSp add mod modNotesTx">
        <pc:chgData name="铭程 胡" userId="eac7dd3298ab18f5" providerId="LiveId" clId="{B345E924-E7F4-400F-A214-789745E66882}" dt="2024-09-15T23:41:56.871" v="28559" actId="20577"/>
        <pc:sldMkLst>
          <pc:docMk/>
          <pc:sldMk cId="1886340412" sldId="755"/>
        </pc:sldMkLst>
        <pc:spChg chg="mod">
          <ac:chgData name="铭程 胡" userId="eac7dd3298ab18f5" providerId="LiveId" clId="{B345E924-E7F4-400F-A214-789745E66882}" dt="2024-09-15T23:05:55.826" v="25615" actId="313"/>
          <ac:spMkLst>
            <pc:docMk/>
            <pc:sldMk cId="1886340412" sldId="755"/>
            <ac:spMk id="2" creationId="{F965D16D-4EF5-5752-C901-B0C628346B2E}"/>
          </ac:spMkLst>
        </pc:spChg>
        <pc:spChg chg="del mod">
          <ac:chgData name="铭程 胡" userId="eac7dd3298ab18f5" providerId="LiveId" clId="{B345E924-E7F4-400F-A214-789745E66882}" dt="2024-09-15T23:06:10.736" v="25621" actId="478"/>
          <ac:spMkLst>
            <pc:docMk/>
            <pc:sldMk cId="1886340412" sldId="755"/>
            <ac:spMk id="3" creationId="{16D4FC3B-E5AF-F621-AB55-66538132158C}"/>
          </ac:spMkLst>
        </pc:spChg>
        <pc:picChg chg="add del mod">
          <ac:chgData name="铭程 胡" userId="eac7dd3298ab18f5" providerId="LiveId" clId="{B345E924-E7F4-400F-A214-789745E66882}" dt="2024-09-15T23:06:13.999" v="25622" actId="478"/>
          <ac:picMkLst>
            <pc:docMk/>
            <pc:sldMk cId="1886340412" sldId="755"/>
            <ac:picMk id="5" creationId="{FFC142D5-5F7B-C5FF-3B41-ED37ABADFEB5}"/>
          </ac:picMkLst>
        </pc:picChg>
        <pc:picChg chg="add del mod">
          <ac:chgData name="铭程 胡" userId="eac7dd3298ab18f5" providerId="LiveId" clId="{B345E924-E7F4-400F-A214-789745E66882}" dt="2024-09-15T23:06:22.334" v="25626" actId="478"/>
          <ac:picMkLst>
            <pc:docMk/>
            <pc:sldMk cId="1886340412" sldId="755"/>
            <ac:picMk id="7" creationId="{90293292-DF50-E693-3A29-943466FEF619}"/>
          </ac:picMkLst>
        </pc:picChg>
        <pc:picChg chg="add del">
          <ac:chgData name="铭程 胡" userId="eac7dd3298ab18f5" providerId="LiveId" clId="{B345E924-E7F4-400F-A214-789745E66882}" dt="2024-09-15T23:06:30.932" v="25628" actId="478"/>
          <ac:picMkLst>
            <pc:docMk/>
            <pc:sldMk cId="1886340412" sldId="755"/>
            <ac:picMk id="9" creationId="{F07F3D39-1728-C04A-FCE3-E9550697A0A0}"/>
          </ac:picMkLst>
        </pc:picChg>
        <pc:picChg chg="add mod">
          <ac:chgData name="铭程 胡" userId="eac7dd3298ab18f5" providerId="LiveId" clId="{B345E924-E7F4-400F-A214-789745E66882}" dt="2024-09-15T23:40:13.396" v="28504" actId="1076"/>
          <ac:picMkLst>
            <pc:docMk/>
            <pc:sldMk cId="1886340412" sldId="755"/>
            <ac:picMk id="11" creationId="{14ADFD9B-0AC8-71F7-5226-638BB74CD2C5}"/>
          </ac:picMkLst>
        </pc:picChg>
      </pc:sldChg>
      <pc:sldChg chg="addSp modSp add mod modNotesTx">
        <pc:chgData name="铭程 胡" userId="eac7dd3298ab18f5" providerId="LiveId" clId="{B345E924-E7F4-400F-A214-789745E66882}" dt="2024-09-16T00:01:11.952" v="30854" actId="1076"/>
        <pc:sldMkLst>
          <pc:docMk/>
          <pc:sldMk cId="295191996" sldId="756"/>
        </pc:sldMkLst>
        <pc:spChg chg="mod">
          <ac:chgData name="铭程 胡" userId="eac7dd3298ab18f5" providerId="LiveId" clId="{B345E924-E7F4-400F-A214-789745E66882}" dt="2024-09-15T23:31:59.060" v="27841"/>
          <ac:spMkLst>
            <pc:docMk/>
            <pc:sldMk cId="295191996" sldId="756"/>
            <ac:spMk id="2" creationId="{F965D16D-4EF5-5752-C901-B0C628346B2E}"/>
          </ac:spMkLst>
        </pc:spChg>
        <pc:spChg chg="mod">
          <ac:chgData name="铭程 胡" userId="eac7dd3298ab18f5" providerId="LiveId" clId="{B345E924-E7F4-400F-A214-789745E66882}" dt="2024-09-15T23:40:10.045" v="28503" actId="1076"/>
          <ac:spMkLst>
            <pc:docMk/>
            <pc:sldMk cId="295191996" sldId="756"/>
            <ac:spMk id="3" creationId="{16D4FC3B-E5AF-F621-AB55-66538132158C}"/>
          </ac:spMkLst>
        </pc:spChg>
        <pc:spChg chg="add mod">
          <ac:chgData name="铭程 胡" userId="eac7dd3298ab18f5" providerId="LiveId" clId="{B345E924-E7F4-400F-A214-789745E66882}" dt="2024-09-16T00:01:11.952" v="30854" actId="1076"/>
          <ac:spMkLst>
            <pc:docMk/>
            <pc:sldMk cId="295191996" sldId="756"/>
            <ac:spMk id="4" creationId="{B7FC5978-2D72-A680-E851-9186BCB2BBB0}"/>
          </ac:spMkLst>
        </pc:spChg>
        <pc:picChg chg="add mod">
          <ac:chgData name="铭程 胡" userId="eac7dd3298ab18f5" providerId="LiveId" clId="{B345E924-E7F4-400F-A214-789745E66882}" dt="2024-09-15T23:40:08.150" v="28502" actId="1076"/>
          <ac:picMkLst>
            <pc:docMk/>
            <pc:sldMk cId="295191996" sldId="756"/>
            <ac:picMk id="3074" creationId="{9F19E4F3-FEFA-C312-6DCB-A1AAD5E4D543}"/>
          </ac:picMkLst>
        </pc:picChg>
      </pc:sldChg>
      <pc:sldChg chg="addSp delSp modSp add mod modNotesTx">
        <pc:chgData name="铭程 胡" userId="eac7dd3298ab18f5" providerId="LiveId" clId="{B345E924-E7F4-400F-A214-789745E66882}" dt="2024-09-16T01:30:19.362" v="39600" actId="20577"/>
        <pc:sldMkLst>
          <pc:docMk/>
          <pc:sldMk cId="2868937376" sldId="757"/>
        </pc:sldMkLst>
        <pc:spChg chg="mod">
          <ac:chgData name="铭程 胡" userId="eac7dd3298ab18f5" providerId="LiveId" clId="{B345E924-E7F4-400F-A214-789745E66882}" dt="2024-09-16T01:30:19.362" v="39600" actId="20577"/>
          <ac:spMkLst>
            <pc:docMk/>
            <pc:sldMk cId="2868937376" sldId="757"/>
            <ac:spMk id="2" creationId="{F965D16D-4EF5-5752-C901-B0C628346B2E}"/>
          </ac:spMkLst>
        </pc:spChg>
        <pc:spChg chg="mod">
          <ac:chgData name="铭程 胡" userId="eac7dd3298ab18f5" providerId="LiveId" clId="{B345E924-E7F4-400F-A214-789745E66882}" dt="2024-09-16T01:26:38.790" v="39031" actId="1076"/>
          <ac:spMkLst>
            <pc:docMk/>
            <pc:sldMk cId="2868937376" sldId="757"/>
            <ac:spMk id="3" creationId="{16D4FC3B-E5AF-F621-AB55-66538132158C}"/>
          </ac:spMkLst>
        </pc:spChg>
        <pc:picChg chg="add del mod">
          <ac:chgData name="铭程 胡" userId="eac7dd3298ab18f5" providerId="LiveId" clId="{B345E924-E7F4-400F-A214-789745E66882}" dt="2024-09-16T01:21:54.154" v="38292" actId="478"/>
          <ac:picMkLst>
            <pc:docMk/>
            <pc:sldMk cId="2868937376" sldId="757"/>
            <ac:picMk id="5" creationId="{3B621B20-1414-1E52-6C17-D03FE9C86B05}"/>
          </ac:picMkLst>
        </pc:picChg>
        <pc:picChg chg="add del mod">
          <ac:chgData name="铭程 胡" userId="eac7dd3298ab18f5" providerId="LiveId" clId="{B345E924-E7F4-400F-A214-789745E66882}" dt="2024-09-16T01:25:53.779" v="38857" actId="21"/>
          <ac:picMkLst>
            <pc:docMk/>
            <pc:sldMk cId="2868937376" sldId="757"/>
            <ac:picMk id="7" creationId="{B5FC6351-7E3F-84DA-1443-568C6A860F80}"/>
          </ac:picMkLst>
        </pc:picChg>
        <pc:picChg chg="add mod">
          <ac:chgData name="铭程 胡" userId="eac7dd3298ab18f5" providerId="LiveId" clId="{B345E924-E7F4-400F-A214-789745E66882}" dt="2024-09-16T01:26:41.498" v="39032" actId="1076"/>
          <ac:picMkLst>
            <pc:docMk/>
            <pc:sldMk cId="2868937376" sldId="757"/>
            <ac:picMk id="8" creationId="{B5FC6351-7E3F-84DA-1443-568C6A860F80}"/>
          </ac:picMkLst>
        </pc:picChg>
      </pc:sldChg>
      <pc:sldChg chg="addSp delSp modSp add mod ord">
        <pc:chgData name="铭程 胡" userId="eac7dd3298ab18f5" providerId="LiveId" clId="{B345E924-E7F4-400F-A214-789745E66882}" dt="2024-09-16T00:26:19.861" v="33530" actId="20577"/>
        <pc:sldMkLst>
          <pc:docMk/>
          <pc:sldMk cId="4170357775" sldId="758"/>
        </pc:sldMkLst>
        <pc:spChg chg="mod">
          <ac:chgData name="铭程 胡" userId="eac7dd3298ab18f5" providerId="LiveId" clId="{B345E924-E7F4-400F-A214-789745E66882}" dt="2024-09-16T00:24:50.763" v="33152" actId="20577"/>
          <ac:spMkLst>
            <pc:docMk/>
            <pc:sldMk cId="4170357775" sldId="758"/>
            <ac:spMk id="2" creationId="{F965D16D-4EF5-5752-C901-B0C628346B2E}"/>
          </ac:spMkLst>
        </pc:spChg>
        <pc:spChg chg="mod">
          <ac:chgData name="铭程 胡" userId="eac7dd3298ab18f5" providerId="LiveId" clId="{B345E924-E7F4-400F-A214-789745E66882}" dt="2024-09-16T00:26:19.861" v="33530" actId="20577"/>
          <ac:spMkLst>
            <pc:docMk/>
            <pc:sldMk cId="4170357775" sldId="758"/>
            <ac:spMk id="3" creationId="{16D4FC3B-E5AF-F621-AB55-66538132158C}"/>
          </ac:spMkLst>
        </pc:spChg>
        <pc:picChg chg="add del mod">
          <ac:chgData name="铭程 胡" userId="eac7dd3298ab18f5" providerId="LiveId" clId="{B345E924-E7F4-400F-A214-789745E66882}" dt="2024-09-16T00:25:47.762" v="33354" actId="478"/>
          <ac:picMkLst>
            <pc:docMk/>
            <pc:sldMk cId="4170357775" sldId="758"/>
            <ac:picMk id="5" creationId="{6C3BE246-6B15-E28F-9455-9945A978E5D9}"/>
          </ac:picMkLst>
        </pc:picChg>
      </pc:sldChg>
      <pc:sldChg chg="addSp delSp modSp add mod modNotesTx">
        <pc:chgData name="铭程 胡" userId="eac7dd3298ab18f5" providerId="LiveId" clId="{B345E924-E7F4-400F-A214-789745E66882}" dt="2024-09-16T00:29:53.344" v="34333" actId="20577"/>
        <pc:sldMkLst>
          <pc:docMk/>
          <pc:sldMk cId="3197041411" sldId="759"/>
        </pc:sldMkLst>
        <pc:spChg chg="mod">
          <ac:chgData name="铭程 胡" userId="eac7dd3298ab18f5" providerId="LiveId" clId="{B345E924-E7F4-400F-A214-789745E66882}" dt="2024-09-16T00:21:00.160" v="33122" actId="20577"/>
          <ac:spMkLst>
            <pc:docMk/>
            <pc:sldMk cId="3197041411" sldId="759"/>
            <ac:spMk id="3" creationId="{16D4FC3B-E5AF-F621-AB55-66538132158C}"/>
          </ac:spMkLst>
        </pc:spChg>
        <pc:picChg chg="add mod">
          <ac:chgData name="铭程 胡" userId="eac7dd3298ab18f5" providerId="LiveId" clId="{B345E924-E7F4-400F-A214-789745E66882}" dt="2024-09-16T00:17:31.681" v="32610" actId="1076"/>
          <ac:picMkLst>
            <pc:docMk/>
            <pc:sldMk cId="3197041411" sldId="759"/>
            <ac:picMk id="5" creationId="{3718B660-0D90-F111-2DCC-C6426DB13250}"/>
          </ac:picMkLst>
        </pc:picChg>
        <pc:picChg chg="add del mod">
          <ac:chgData name="铭程 胡" userId="eac7dd3298ab18f5" providerId="LiveId" clId="{B345E924-E7F4-400F-A214-789745E66882}" dt="2024-09-16T00:19:22.371" v="32953" actId="478"/>
          <ac:picMkLst>
            <pc:docMk/>
            <pc:sldMk cId="3197041411" sldId="759"/>
            <ac:picMk id="7" creationId="{F9C54597-4AAA-B5AA-3891-AB17DD868B6C}"/>
          </ac:picMkLst>
        </pc:picChg>
        <pc:picChg chg="add mod">
          <ac:chgData name="铭程 胡" userId="eac7dd3298ab18f5" providerId="LiveId" clId="{B345E924-E7F4-400F-A214-789745E66882}" dt="2024-09-16T00:19:36.660" v="32959" actId="1076"/>
          <ac:picMkLst>
            <pc:docMk/>
            <pc:sldMk cId="3197041411" sldId="759"/>
            <ac:picMk id="9" creationId="{0996A66E-3748-2692-602C-EBCFC64CB785}"/>
          </ac:picMkLst>
        </pc:picChg>
      </pc:sldChg>
      <pc:sldChg chg="add del">
        <pc:chgData name="铭程 胡" userId="eac7dd3298ab18f5" providerId="LiveId" clId="{B345E924-E7F4-400F-A214-789745E66882}" dt="2024-09-16T00:52:42.271" v="37059" actId="47"/>
        <pc:sldMkLst>
          <pc:docMk/>
          <pc:sldMk cId="1942725028" sldId="760"/>
        </pc:sldMkLst>
      </pc:sldChg>
      <pc:sldChg chg="modSp add mod ord">
        <pc:chgData name="铭程 胡" userId="eac7dd3298ab18f5" providerId="LiveId" clId="{B345E924-E7F4-400F-A214-789745E66882}" dt="2024-09-16T00:37:38.951" v="35792" actId="1076"/>
        <pc:sldMkLst>
          <pc:docMk/>
          <pc:sldMk cId="865886724" sldId="761"/>
        </pc:sldMkLst>
        <pc:spChg chg="mod">
          <ac:chgData name="铭程 胡" userId="eac7dd3298ab18f5" providerId="LiveId" clId="{B345E924-E7F4-400F-A214-789745E66882}" dt="2024-09-16T00:30:14.402" v="34365" actId="20577"/>
          <ac:spMkLst>
            <pc:docMk/>
            <pc:sldMk cId="865886724" sldId="761"/>
            <ac:spMk id="2" creationId="{F965D16D-4EF5-5752-C901-B0C628346B2E}"/>
          </ac:spMkLst>
        </pc:spChg>
        <pc:spChg chg="mod">
          <ac:chgData name="铭程 胡" userId="eac7dd3298ab18f5" providerId="LiveId" clId="{B345E924-E7F4-400F-A214-789745E66882}" dt="2024-09-16T00:37:38.951" v="35792" actId="1076"/>
          <ac:spMkLst>
            <pc:docMk/>
            <pc:sldMk cId="865886724" sldId="761"/>
            <ac:spMk id="3" creationId="{16D4FC3B-E5AF-F621-AB55-66538132158C}"/>
          </ac:spMkLst>
        </pc:spChg>
      </pc:sldChg>
      <pc:sldChg chg="addSp delSp modSp add mod">
        <pc:chgData name="铭程 胡" userId="eac7dd3298ab18f5" providerId="LiveId" clId="{B345E924-E7F4-400F-A214-789745E66882}" dt="2024-09-16T00:44:18.411" v="36388" actId="1076"/>
        <pc:sldMkLst>
          <pc:docMk/>
          <pc:sldMk cId="3029355377" sldId="762"/>
        </pc:sldMkLst>
        <pc:spChg chg="mod">
          <ac:chgData name="铭程 胡" userId="eac7dd3298ab18f5" providerId="LiveId" clId="{B345E924-E7F4-400F-A214-789745E66882}" dt="2024-09-16T00:37:43.664" v="35812" actId="20577"/>
          <ac:spMkLst>
            <pc:docMk/>
            <pc:sldMk cId="3029355377" sldId="762"/>
            <ac:spMk id="2" creationId="{F965D16D-4EF5-5752-C901-B0C628346B2E}"/>
          </ac:spMkLst>
        </pc:spChg>
        <pc:spChg chg="mod">
          <ac:chgData name="铭程 胡" userId="eac7dd3298ab18f5" providerId="LiveId" clId="{B345E924-E7F4-400F-A214-789745E66882}" dt="2024-09-16T00:44:18.411" v="36388" actId="1076"/>
          <ac:spMkLst>
            <pc:docMk/>
            <pc:sldMk cId="3029355377" sldId="762"/>
            <ac:spMk id="3" creationId="{16D4FC3B-E5AF-F621-AB55-66538132158C}"/>
          </ac:spMkLst>
        </pc:spChg>
        <pc:picChg chg="add del mod">
          <ac:chgData name="铭程 胡" userId="eac7dd3298ab18f5" providerId="LiveId" clId="{B345E924-E7F4-400F-A214-789745E66882}" dt="2024-09-16T00:43:24.640" v="36138" actId="21"/>
          <ac:picMkLst>
            <pc:docMk/>
            <pc:sldMk cId="3029355377" sldId="762"/>
            <ac:picMk id="5" creationId="{76418245-9B0F-B571-425E-0D962F27C172}"/>
          </ac:picMkLst>
        </pc:picChg>
      </pc:sldChg>
      <pc:sldChg chg="addSp delSp modSp add mod ord modNotesTx">
        <pc:chgData name="铭程 胡" userId="eac7dd3298ab18f5" providerId="LiveId" clId="{B345E924-E7F4-400F-A214-789745E66882}" dt="2024-09-16T01:30:16.129" v="39598" actId="20577"/>
        <pc:sldMkLst>
          <pc:docMk/>
          <pc:sldMk cId="2376381222" sldId="763"/>
        </pc:sldMkLst>
        <pc:spChg chg="mod">
          <ac:chgData name="铭程 胡" userId="eac7dd3298ab18f5" providerId="LiveId" clId="{B345E924-E7F4-400F-A214-789745E66882}" dt="2024-09-16T01:30:16.129" v="39598" actId="20577"/>
          <ac:spMkLst>
            <pc:docMk/>
            <pc:sldMk cId="2376381222" sldId="763"/>
            <ac:spMk id="2" creationId="{F965D16D-4EF5-5752-C901-B0C628346B2E}"/>
          </ac:spMkLst>
        </pc:spChg>
        <pc:spChg chg="del">
          <ac:chgData name="铭程 胡" userId="eac7dd3298ab18f5" providerId="LiveId" clId="{B345E924-E7F4-400F-A214-789745E66882}" dt="2024-09-16T00:43:25.491" v="36139"/>
          <ac:spMkLst>
            <pc:docMk/>
            <pc:sldMk cId="2376381222" sldId="763"/>
            <ac:spMk id="3" creationId="{16D4FC3B-E5AF-F621-AB55-66538132158C}"/>
          </ac:spMkLst>
        </pc:spChg>
        <pc:spChg chg="add mod">
          <ac:chgData name="铭程 胡" userId="eac7dd3298ab18f5" providerId="LiveId" clId="{B345E924-E7F4-400F-A214-789745E66882}" dt="2024-09-16T00:52:37.364" v="37058" actId="404"/>
          <ac:spMkLst>
            <pc:docMk/>
            <pc:sldMk cId="2376381222" sldId="763"/>
            <ac:spMk id="4" creationId="{AA687537-542A-0539-0B5E-281D1BB51365}"/>
          </ac:spMkLst>
        </pc:spChg>
        <pc:picChg chg="add mod">
          <ac:chgData name="铭程 胡" userId="eac7dd3298ab18f5" providerId="LiveId" clId="{B345E924-E7F4-400F-A214-789745E66882}" dt="2024-09-16T00:51:52.345" v="36849" actId="1076"/>
          <ac:picMkLst>
            <pc:docMk/>
            <pc:sldMk cId="2376381222" sldId="763"/>
            <ac:picMk id="5" creationId="{76418245-9B0F-B571-425E-0D962F27C172}"/>
          </ac:picMkLst>
        </pc:picChg>
        <pc:picChg chg="add mod">
          <ac:chgData name="铭程 胡" userId="eac7dd3298ab18f5" providerId="LiveId" clId="{B345E924-E7F4-400F-A214-789745E66882}" dt="2024-09-16T00:51:53.193" v="36850" actId="1076"/>
          <ac:picMkLst>
            <pc:docMk/>
            <pc:sldMk cId="2376381222" sldId="763"/>
            <ac:picMk id="7" creationId="{F36D4557-D756-CCDB-F9E1-8AB21B8EDB2B}"/>
          </ac:picMkLst>
        </pc:picChg>
      </pc:sldChg>
      <pc:sldChg chg="addSp modSp add mod modNotesTx">
        <pc:chgData name="铭程 胡" userId="eac7dd3298ab18f5" providerId="LiveId" clId="{B345E924-E7F4-400F-A214-789745E66882}" dt="2024-09-16T01:33:03.185" v="40110" actId="1076"/>
        <pc:sldMkLst>
          <pc:docMk/>
          <pc:sldMk cId="4088495822" sldId="764"/>
        </pc:sldMkLst>
        <pc:spChg chg="mod">
          <ac:chgData name="铭程 胡" userId="eac7dd3298ab18f5" providerId="LiveId" clId="{B345E924-E7F4-400F-A214-789745E66882}" dt="2024-09-16T01:29:57.292" v="39583" actId="20577"/>
          <ac:spMkLst>
            <pc:docMk/>
            <pc:sldMk cId="4088495822" sldId="764"/>
            <ac:spMk id="2" creationId="{F965D16D-4EF5-5752-C901-B0C628346B2E}"/>
          </ac:spMkLst>
        </pc:spChg>
        <pc:spChg chg="mod">
          <ac:chgData name="铭程 胡" userId="eac7dd3298ab18f5" providerId="LiveId" clId="{B345E924-E7F4-400F-A214-789745E66882}" dt="2024-09-16T01:33:02.234" v="40109" actId="20577"/>
          <ac:spMkLst>
            <pc:docMk/>
            <pc:sldMk cId="4088495822" sldId="764"/>
            <ac:spMk id="3" creationId="{16D4FC3B-E5AF-F621-AB55-66538132158C}"/>
          </ac:spMkLst>
        </pc:spChg>
        <pc:picChg chg="add mod">
          <ac:chgData name="铭程 胡" userId="eac7dd3298ab18f5" providerId="LiveId" clId="{B345E924-E7F4-400F-A214-789745E66882}" dt="2024-09-16T01:33:03.185" v="40110" actId="1076"/>
          <ac:picMkLst>
            <pc:docMk/>
            <pc:sldMk cId="4088495822" sldId="764"/>
            <ac:picMk id="5" creationId="{4E83F4B7-D07A-F224-C0D0-CFB0B3E56E63}"/>
          </ac:picMkLst>
        </pc:picChg>
      </pc:sldChg>
      <pc:sldChg chg="addSp delSp modSp add mod">
        <pc:chgData name="铭程 胡" userId="eac7dd3298ab18f5" providerId="LiveId" clId="{B345E924-E7F4-400F-A214-789745E66882}" dt="2024-09-16T03:18:42.903" v="40807" actId="20577"/>
        <pc:sldMkLst>
          <pc:docMk/>
          <pc:sldMk cId="2176452730" sldId="765"/>
        </pc:sldMkLst>
        <pc:spChg chg="mod">
          <ac:chgData name="铭程 胡" userId="eac7dd3298ab18f5" providerId="LiveId" clId="{B345E924-E7F4-400F-A214-789745E66882}" dt="2024-09-16T03:18:42.903" v="40807" actId="20577"/>
          <ac:spMkLst>
            <pc:docMk/>
            <pc:sldMk cId="2176452730" sldId="765"/>
            <ac:spMk id="2" creationId="{F965D16D-4EF5-5752-C901-B0C628346B2E}"/>
          </ac:spMkLst>
        </pc:spChg>
        <pc:spChg chg="mod">
          <ac:chgData name="铭程 胡" userId="eac7dd3298ab18f5" providerId="LiveId" clId="{B345E924-E7F4-400F-A214-789745E66882}" dt="2024-09-16T03:17:38.047" v="40671" actId="14100"/>
          <ac:spMkLst>
            <pc:docMk/>
            <pc:sldMk cId="2176452730" sldId="765"/>
            <ac:spMk id="3" creationId="{16D4FC3B-E5AF-F621-AB55-66538132158C}"/>
          </ac:spMkLst>
        </pc:spChg>
        <pc:picChg chg="add mod ord">
          <ac:chgData name="铭程 胡" userId="eac7dd3298ab18f5" providerId="LiveId" clId="{B345E924-E7F4-400F-A214-789745E66882}" dt="2024-09-16T03:17:39.184" v="40672" actId="1076"/>
          <ac:picMkLst>
            <pc:docMk/>
            <pc:sldMk cId="2176452730" sldId="765"/>
            <ac:picMk id="5" creationId="{FD4EE398-71A5-312D-E626-815ADC207831}"/>
          </ac:picMkLst>
        </pc:picChg>
        <pc:picChg chg="add del mod">
          <ac:chgData name="铭程 胡" userId="eac7dd3298ab18f5" providerId="LiveId" clId="{B345E924-E7F4-400F-A214-789745E66882}" dt="2024-09-16T03:15:02.864" v="40412" actId="478"/>
          <ac:picMkLst>
            <pc:docMk/>
            <pc:sldMk cId="2176452730" sldId="765"/>
            <ac:picMk id="7" creationId="{361CE088-3D93-5544-775F-38E263530F1C}"/>
          </ac:picMkLst>
        </pc:picChg>
        <pc:picChg chg="add del mod">
          <ac:chgData name="铭程 胡" userId="eac7dd3298ab18f5" providerId="LiveId" clId="{B345E924-E7F4-400F-A214-789745E66882}" dt="2024-09-16T03:15:33.495" v="40416" actId="478"/>
          <ac:picMkLst>
            <pc:docMk/>
            <pc:sldMk cId="2176452730" sldId="765"/>
            <ac:picMk id="9" creationId="{6F54DF21-DEE2-3D9F-9FFE-3C650162FDF8}"/>
          </ac:picMkLst>
        </pc:picChg>
      </pc:sldChg>
      <pc:sldChg chg="addSp modSp add mod">
        <pc:chgData name="铭程 胡" userId="eac7dd3298ab18f5" providerId="LiveId" clId="{B345E924-E7F4-400F-A214-789745E66882}" dt="2024-09-16T03:35:34.979" v="42825" actId="20577"/>
        <pc:sldMkLst>
          <pc:docMk/>
          <pc:sldMk cId="2653617908" sldId="766"/>
        </pc:sldMkLst>
        <pc:spChg chg="mod">
          <ac:chgData name="铭程 胡" userId="eac7dd3298ab18f5" providerId="LiveId" clId="{B345E924-E7F4-400F-A214-789745E66882}" dt="2024-09-16T00:54:06.721" v="37163" actId="20577"/>
          <ac:spMkLst>
            <pc:docMk/>
            <pc:sldMk cId="2653617908" sldId="766"/>
            <ac:spMk id="2" creationId="{F965D16D-4EF5-5752-C901-B0C628346B2E}"/>
          </ac:spMkLst>
        </pc:spChg>
        <pc:spChg chg="mod">
          <ac:chgData name="铭程 胡" userId="eac7dd3298ab18f5" providerId="LiveId" clId="{B345E924-E7F4-400F-A214-789745E66882}" dt="2024-09-16T03:35:34.979" v="42825" actId="20577"/>
          <ac:spMkLst>
            <pc:docMk/>
            <pc:sldMk cId="2653617908" sldId="766"/>
            <ac:spMk id="3" creationId="{16D4FC3B-E5AF-F621-AB55-66538132158C}"/>
          </ac:spMkLst>
        </pc:spChg>
        <pc:picChg chg="add mod">
          <ac:chgData name="铭程 胡" userId="eac7dd3298ab18f5" providerId="LiveId" clId="{B345E924-E7F4-400F-A214-789745E66882}" dt="2024-09-16T03:35:21.421" v="42799" actId="1076"/>
          <ac:picMkLst>
            <pc:docMk/>
            <pc:sldMk cId="2653617908" sldId="766"/>
            <ac:picMk id="5" creationId="{BEAAFB55-6FCF-30AA-8610-F9D27E596DA5}"/>
          </ac:picMkLst>
        </pc:picChg>
      </pc:sldChg>
      <pc:sldChg chg="modSp add del mod">
        <pc:chgData name="铭程 胡" userId="eac7dd3298ab18f5" providerId="LiveId" clId="{B345E924-E7F4-400F-A214-789745E66882}" dt="2024-09-16T03:32:47.390" v="42434" actId="47"/>
        <pc:sldMkLst>
          <pc:docMk/>
          <pc:sldMk cId="2015219516" sldId="767"/>
        </pc:sldMkLst>
        <pc:spChg chg="mod">
          <ac:chgData name="铭程 胡" userId="eac7dd3298ab18f5" providerId="LiveId" clId="{B345E924-E7F4-400F-A214-789745E66882}" dt="2024-09-16T00:54:16.501" v="37188" actId="20577"/>
          <ac:spMkLst>
            <pc:docMk/>
            <pc:sldMk cId="2015219516" sldId="767"/>
            <ac:spMk id="2" creationId="{F965D16D-4EF5-5752-C901-B0C628346B2E}"/>
          </ac:spMkLst>
        </pc:spChg>
      </pc:sldChg>
      <pc:sldChg chg="addSp modSp add mod modNotesTx">
        <pc:chgData name="铭程 胡" userId="eac7dd3298ab18f5" providerId="LiveId" clId="{B345E924-E7F4-400F-A214-789745E66882}" dt="2024-09-16T03:48:57" v="43812" actId="1076"/>
        <pc:sldMkLst>
          <pc:docMk/>
          <pc:sldMk cId="670303676" sldId="768"/>
        </pc:sldMkLst>
        <pc:spChg chg="mod">
          <ac:chgData name="铭程 胡" userId="eac7dd3298ab18f5" providerId="LiveId" clId="{B345E924-E7F4-400F-A214-789745E66882}" dt="2024-09-16T00:55:15.823" v="37213" actId="20577"/>
          <ac:spMkLst>
            <pc:docMk/>
            <pc:sldMk cId="670303676" sldId="768"/>
            <ac:spMk id="2" creationId="{F965D16D-4EF5-5752-C901-B0C628346B2E}"/>
          </ac:spMkLst>
        </pc:spChg>
        <pc:spChg chg="mod">
          <ac:chgData name="铭程 胡" userId="eac7dd3298ab18f5" providerId="LiveId" clId="{B345E924-E7F4-400F-A214-789745E66882}" dt="2024-09-16T03:43:39.071" v="43316" actId="20577"/>
          <ac:spMkLst>
            <pc:docMk/>
            <pc:sldMk cId="670303676" sldId="768"/>
            <ac:spMk id="3" creationId="{16D4FC3B-E5AF-F621-AB55-66538132158C}"/>
          </ac:spMkLst>
        </pc:spChg>
        <pc:spChg chg="add mod">
          <ac:chgData name="铭程 胡" userId="eac7dd3298ab18f5" providerId="LiveId" clId="{B345E924-E7F4-400F-A214-789745E66882}" dt="2024-09-16T03:48:17.935" v="43807" actId="1076"/>
          <ac:spMkLst>
            <pc:docMk/>
            <pc:sldMk cId="670303676" sldId="768"/>
            <ac:spMk id="6" creationId="{E8B9104F-3DA6-362C-4F2F-83A2BC2A1DA9}"/>
          </ac:spMkLst>
        </pc:spChg>
        <pc:picChg chg="add mod">
          <ac:chgData name="铭程 胡" userId="eac7dd3298ab18f5" providerId="LiveId" clId="{B345E924-E7F4-400F-A214-789745E66882}" dt="2024-09-16T03:48:15.614" v="43806" actId="1076"/>
          <ac:picMkLst>
            <pc:docMk/>
            <pc:sldMk cId="670303676" sldId="768"/>
            <ac:picMk id="5" creationId="{AED0A0CE-1FBB-AA03-3BE3-ECA02095003C}"/>
          </ac:picMkLst>
        </pc:picChg>
        <pc:picChg chg="add mod">
          <ac:chgData name="铭程 胡" userId="eac7dd3298ab18f5" providerId="LiveId" clId="{B345E924-E7F4-400F-A214-789745E66882}" dt="2024-09-16T03:48:57" v="43812" actId="1076"/>
          <ac:picMkLst>
            <pc:docMk/>
            <pc:sldMk cId="670303676" sldId="768"/>
            <ac:picMk id="8" creationId="{415546D7-0D75-C20B-CAED-57384A42CD65}"/>
          </ac:picMkLst>
        </pc:picChg>
      </pc:sldChg>
      <pc:sldChg chg="modSp add del mod">
        <pc:chgData name="铭程 胡" userId="eac7dd3298ab18f5" providerId="LiveId" clId="{B345E924-E7F4-400F-A214-789745E66882}" dt="2024-09-16T03:51:02.322" v="44191" actId="47"/>
        <pc:sldMkLst>
          <pc:docMk/>
          <pc:sldMk cId="684285814" sldId="769"/>
        </pc:sldMkLst>
        <pc:spChg chg="mod">
          <ac:chgData name="铭程 胡" userId="eac7dd3298ab18f5" providerId="LiveId" clId="{B345E924-E7F4-400F-A214-789745E66882}" dt="2024-09-16T00:55:32.704" v="37225" actId="20577"/>
          <ac:spMkLst>
            <pc:docMk/>
            <pc:sldMk cId="684285814" sldId="769"/>
            <ac:spMk id="2" creationId="{F965D16D-4EF5-5752-C901-B0C628346B2E}"/>
          </ac:spMkLst>
        </pc:spChg>
        <pc:spChg chg="mod">
          <ac:chgData name="铭程 胡" userId="eac7dd3298ab18f5" providerId="LiveId" clId="{B345E924-E7F4-400F-A214-789745E66882}" dt="2024-09-16T03:50:47.824" v="44190" actId="20577"/>
          <ac:spMkLst>
            <pc:docMk/>
            <pc:sldMk cId="684285814" sldId="769"/>
            <ac:spMk id="3" creationId="{16D4FC3B-E5AF-F621-AB55-66538132158C}"/>
          </ac:spMkLst>
        </pc:spChg>
      </pc:sldChg>
      <pc:sldChg chg="addSp modSp add mod modNotesTx">
        <pc:chgData name="铭程 胡" userId="eac7dd3298ab18f5" providerId="LiveId" clId="{B345E924-E7F4-400F-A214-789745E66882}" dt="2024-09-16T03:59:10.945" v="44975" actId="20577"/>
        <pc:sldMkLst>
          <pc:docMk/>
          <pc:sldMk cId="3172276591" sldId="770"/>
        </pc:sldMkLst>
        <pc:spChg chg="mod">
          <ac:chgData name="铭程 胡" userId="eac7dd3298ab18f5" providerId="LiveId" clId="{B345E924-E7F4-400F-A214-789745E66882}" dt="2024-09-16T00:55:45.308" v="37243" actId="20577"/>
          <ac:spMkLst>
            <pc:docMk/>
            <pc:sldMk cId="3172276591" sldId="770"/>
            <ac:spMk id="2" creationId="{F965D16D-4EF5-5752-C901-B0C628346B2E}"/>
          </ac:spMkLst>
        </pc:spChg>
        <pc:spChg chg="mod">
          <ac:chgData name="铭程 胡" userId="eac7dd3298ab18f5" providerId="LiveId" clId="{B345E924-E7F4-400F-A214-789745E66882}" dt="2024-09-16T03:58:02.872" v="44962" actId="1076"/>
          <ac:spMkLst>
            <pc:docMk/>
            <pc:sldMk cId="3172276591" sldId="770"/>
            <ac:spMk id="3" creationId="{16D4FC3B-E5AF-F621-AB55-66538132158C}"/>
          </ac:spMkLst>
        </pc:spChg>
        <pc:picChg chg="add mod">
          <ac:chgData name="铭程 胡" userId="eac7dd3298ab18f5" providerId="LiveId" clId="{B345E924-E7F4-400F-A214-789745E66882}" dt="2024-09-16T03:58:22.188" v="44965" actId="1076"/>
          <ac:picMkLst>
            <pc:docMk/>
            <pc:sldMk cId="3172276591" sldId="770"/>
            <ac:picMk id="5" creationId="{F55ECAB4-F68C-A4D0-2A6A-B903946F092C}"/>
          </ac:picMkLst>
        </pc:picChg>
        <pc:picChg chg="add mod">
          <ac:chgData name="铭程 胡" userId="eac7dd3298ab18f5" providerId="LiveId" clId="{B345E924-E7F4-400F-A214-789745E66882}" dt="2024-09-16T03:58:29.806" v="44969" actId="1076"/>
          <ac:picMkLst>
            <pc:docMk/>
            <pc:sldMk cId="3172276591" sldId="770"/>
            <ac:picMk id="7" creationId="{C92812DF-53B3-522D-D3A1-BC6CDD4E5EAB}"/>
          </ac:picMkLst>
        </pc:picChg>
      </pc:sldChg>
      <pc:sldChg chg="addSp modSp add mod modNotesTx">
        <pc:chgData name="铭程 胡" userId="eac7dd3298ab18f5" providerId="LiveId" clId="{B345E924-E7F4-400F-A214-789745E66882}" dt="2024-09-16T01:15:01.994" v="37803" actId="1076"/>
        <pc:sldMkLst>
          <pc:docMk/>
          <pc:sldMk cId="3114843731" sldId="771"/>
        </pc:sldMkLst>
        <pc:spChg chg="mod">
          <ac:chgData name="铭程 胡" userId="eac7dd3298ab18f5" providerId="LiveId" clId="{B345E924-E7F4-400F-A214-789745E66882}" dt="2024-09-16T01:10:27.376" v="37288" actId="20577"/>
          <ac:spMkLst>
            <pc:docMk/>
            <pc:sldMk cId="3114843731" sldId="771"/>
            <ac:spMk id="2" creationId="{F965D16D-4EF5-5752-C901-B0C628346B2E}"/>
          </ac:spMkLst>
        </pc:spChg>
        <pc:spChg chg="mod">
          <ac:chgData name="铭程 胡" userId="eac7dd3298ab18f5" providerId="LiveId" clId="{B345E924-E7F4-400F-A214-789745E66882}" dt="2024-09-16T01:12:36.993" v="37670" actId="20577"/>
          <ac:spMkLst>
            <pc:docMk/>
            <pc:sldMk cId="3114843731" sldId="771"/>
            <ac:spMk id="3" creationId="{16D4FC3B-E5AF-F621-AB55-66538132158C}"/>
          </ac:spMkLst>
        </pc:spChg>
        <pc:picChg chg="add mod">
          <ac:chgData name="铭程 胡" userId="eac7dd3298ab18f5" providerId="LiveId" clId="{B345E924-E7F4-400F-A214-789745E66882}" dt="2024-09-16T01:10:51.909" v="37306" actId="1076"/>
          <ac:picMkLst>
            <pc:docMk/>
            <pc:sldMk cId="3114843731" sldId="771"/>
            <ac:picMk id="5" creationId="{3E672765-7A6C-C5CA-FBBD-C905AC853853}"/>
          </ac:picMkLst>
        </pc:picChg>
        <pc:picChg chg="add mod">
          <ac:chgData name="铭程 胡" userId="eac7dd3298ab18f5" providerId="LiveId" clId="{B345E924-E7F4-400F-A214-789745E66882}" dt="2024-09-16T01:13:18.977" v="37674" actId="1076"/>
          <ac:picMkLst>
            <pc:docMk/>
            <pc:sldMk cId="3114843731" sldId="771"/>
            <ac:picMk id="6" creationId="{FEE6FF7F-A6C5-32FA-4601-CC12A6D09B70}"/>
          </ac:picMkLst>
        </pc:picChg>
        <pc:picChg chg="add mod">
          <ac:chgData name="铭程 胡" userId="eac7dd3298ab18f5" providerId="LiveId" clId="{B345E924-E7F4-400F-A214-789745E66882}" dt="2024-09-16T01:15:01.994" v="37803" actId="1076"/>
          <ac:picMkLst>
            <pc:docMk/>
            <pc:sldMk cId="3114843731" sldId="771"/>
            <ac:picMk id="8" creationId="{BD1ED561-7080-F8CE-9662-0459E45FB8AC}"/>
          </ac:picMkLst>
        </pc:picChg>
      </pc:sldChg>
      <pc:sldChg chg="addSp modSp add mod">
        <pc:chgData name="铭程 胡" userId="eac7dd3298ab18f5" providerId="LiveId" clId="{B345E924-E7F4-400F-A214-789745E66882}" dt="2024-09-16T03:22:41.667" v="41087" actId="14100"/>
        <pc:sldMkLst>
          <pc:docMk/>
          <pc:sldMk cId="1540131697" sldId="772"/>
        </pc:sldMkLst>
        <pc:spChg chg="mod">
          <ac:chgData name="铭程 胡" userId="eac7dd3298ab18f5" providerId="LiveId" clId="{B345E924-E7F4-400F-A214-789745E66882}" dt="2024-09-16T03:18:39.499" v="40799" actId="20577"/>
          <ac:spMkLst>
            <pc:docMk/>
            <pc:sldMk cId="1540131697" sldId="772"/>
            <ac:spMk id="2" creationId="{F965D16D-4EF5-5752-C901-B0C628346B2E}"/>
          </ac:spMkLst>
        </pc:spChg>
        <pc:spChg chg="mod">
          <ac:chgData name="铭程 胡" userId="eac7dd3298ab18f5" providerId="LiveId" clId="{B345E924-E7F4-400F-A214-789745E66882}" dt="2024-09-16T03:21:13.959" v="41073" actId="20577"/>
          <ac:spMkLst>
            <pc:docMk/>
            <pc:sldMk cId="1540131697" sldId="772"/>
            <ac:spMk id="3" creationId="{16D4FC3B-E5AF-F621-AB55-66538132158C}"/>
          </ac:spMkLst>
        </pc:spChg>
        <pc:picChg chg="add mod">
          <ac:chgData name="铭程 胡" userId="eac7dd3298ab18f5" providerId="LiveId" clId="{B345E924-E7F4-400F-A214-789745E66882}" dt="2024-09-16T03:22:41.667" v="41087" actId="14100"/>
          <ac:picMkLst>
            <pc:docMk/>
            <pc:sldMk cId="1540131697" sldId="772"/>
            <ac:picMk id="5" creationId="{93844BC4-E510-9520-468A-5323130B782C}"/>
          </ac:picMkLst>
        </pc:picChg>
        <pc:picChg chg="add mod ord">
          <ac:chgData name="铭程 胡" userId="eac7dd3298ab18f5" providerId="LiveId" clId="{B345E924-E7F4-400F-A214-789745E66882}" dt="2024-09-16T03:22:34.430" v="41084" actId="166"/>
          <ac:picMkLst>
            <pc:docMk/>
            <pc:sldMk cId="1540131697" sldId="772"/>
            <ac:picMk id="7" creationId="{1BA7B195-D5D3-E8D8-DB64-92216749D198}"/>
          </ac:picMkLst>
        </pc:picChg>
      </pc:sldChg>
      <pc:sldChg chg="addSp delSp modSp add mod modNotesTx">
        <pc:chgData name="铭程 胡" userId="eac7dd3298ab18f5" providerId="LiveId" clId="{B345E924-E7F4-400F-A214-789745E66882}" dt="2024-09-16T03:30:32.016" v="42227" actId="20577"/>
        <pc:sldMkLst>
          <pc:docMk/>
          <pc:sldMk cId="2231711256" sldId="773"/>
        </pc:sldMkLst>
        <pc:spChg chg="mod">
          <ac:chgData name="铭程 胡" userId="eac7dd3298ab18f5" providerId="LiveId" clId="{B345E924-E7F4-400F-A214-789745E66882}" dt="2024-09-16T03:29:16.496" v="42137" actId="1076"/>
          <ac:spMkLst>
            <pc:docMk/>
            <pc:sldMk cId="2231711256" sldId="773"/>
            <ac:spMk id="3" creationId="{16D4FC3B-E5AF-F621-AB55-66538132158C}"/>
          </ac:spMkLst>
        </pc:spChg>
        <pc:picChg chg="del">
          <ac:chgData name="铭程 胡" userId="eac7dd3298ab18f5" providerId="LiveId" clId="{B345E924-E7F4-400F-A214-789745E66882}" dt="2024-09-16T03:26:06.486" v="41344" actId="478"/>
          <ac:picMkLst>
            <pc:docMk/>
            <pc:sldMk cId="2231711256" sldId="773"/>
            <ac:picMk id="5" creationId="{93844BC4-E510-9520-468A-5323130B782C}"/>
          </ac:picMkLst>
        </pc:picChg>
        <pc:picChg chg="add mod">
          <ac:chgData name="铭程 胡" userId="eac7dd3298ab18f5" providerId="LiveId" clId="{B345E924-E7F4-400F-A214-789745E66882}" dt="2024-09-16T03:26:18.447" v="41352" actId="14100"/>
          <ac:picMkLst>
            <pc:docMk/>
            <pc:sldMk cId="2231711256" sldId="773"/>
            <ac:picMk id="6" creationId="{227CC9D0-B150-6FA6-8965-6F4C243A571B}"/>
          </ac:picMkLst>
        </pc:picChg>
        <pc:picChg chg="del">
          <ac:chgData name="铭程 胡" userId="eac7dd3298ab18f5" providerId="LiveId" clId="{B345E924-E7F4-400F-A214-789745E66882}" dt="2024-09-16T03:26:06.822" v="41345" actId="478"/>
          <ac:picMkLst>
            <pc:docMk/>
            <pc:sldMk cId="2231711256" sldId="773"/>
            <ac:picMk id="7" creationId="{1BA7B195-D5D3-E8D8-DB64-92216749D198}"/>
          </ac:picMkLst>
        </pc:picChg>
      </pc:sldChg>
    </pc:docChg>
  </pc:docChgLst>
  <pc:docChgLst>
    <pc:chgData name="铭程 胡" userId="eac7dd3298ab18f5" providerId="LiveId" clId="{F4A9DCA5-17B6-48B9-AF52-6FA1F77C8415}"/>
    <pc:docChg chg="undo redo custSel addSld delSld modSld sldOrd addSection modSection">
      <pc:chgData name="铭程 胡" userId="eac7dd3298ab18f5" providerId="LiveId" clId="{F4A9DCA5-17B6-48B9-AF52-6FA1F77C8415}" dt="2024-03-08T18:36:16.957" v="456" actId="478"/>
      <pc:docMkLst>
        <pc:docMk/>
      </pc:docMkLst>
      <pc:sldChg chg="modSp mod">
        <pc:chgData name="铭程 胡" userId="eac7dd3298ab18f5" providerId="LiveId" clId="{F4A9DCA5-17B6-48B9-AF52-6FA1F77C8415}" dt="2024-03-08T16:56:55.120" v="42" actId="20577"/>
        <pc:sldMkLst>
          <pc:docMk/>
          <pc:sldMk cId="1970685172" sldId="256"/>
        </pc:sldMkLst>
        <pc:spChg chg="mod">
          <ac:chgData name="铭程 胡" userId="eac7dd3298ab18f5" providerId="LiveId" clId="{F4A9DCA5-17B6-48B9-AF52-6FA1F77C8415}" dt="2024-03-08T16:56:55.120" v="42" actId="20577"/>
          <ac:spMkLst>
            <pc:docMk/>
            <pc:sldMk cId="1970685172" sldId="256"/>
            <ac:spMk id="3" creationId="{F3C7D828-3EAE-1C45-4064-FC4EFA1D341C}"/>
          </ac:spMkLst>
        </pc:spChg>
      </pc:sldChg>
      <pc:sldChg chg="delSp modSp mod">
        <pc:chgData name="铭程 胡" userId="eac7dd3298ab18f5" providerId="LiveId" clId="{F4A9DCA5-17B6-48B9-AF52-6FA1F77C8415}" dt="2024-03-08T17:07:38.551" v="119" actId="20577"/>
        <pc:sldMkLst>
          <pc:docMk/>
          <pc:sldMk cId="652058543" sldId="257"/>
        </pc:sldMkLst>
        <pc:spChg chg="mod">
          <ac:chgData name="铭程 胡" userId="eac7dd3298ab18f5" providerId="LiveId" clId="{F4A9DCA5-17B6-48B9-AF52-6FA1F77C8415}" dt="2024-03-08T17:07:38.551" v="119" actId="20577"/>
          <ac:spMkLst>
            <pc:docMk/>
            <pc:sldMk cId="652058543" sldId="257"/>
            <ac:spMk id="4" creationId="{53195ECE-446A-D059-3D94-0F2B4F19DE0C}"/>
          </ac:spMkLst>
        </pc:spChg>
        <pc:spChg chg="mod">
          <ac:chgData name="铭程 胡" userId="eac7dd3298ab18f5" providerId="LiveId" clId="{F4A9DCA5-17B6-48B9-AF52-6FA1F77C8415}" dt="2024-03-08T17:07:13.028" v="117" actId="108"/>
          <ac:spMkLst>
            <pc:docMk/>
            <pc:sldMk cId="652058543" sldId="257"/>
            <ac:spMk id="5" creationId="{15099560-06B6-8613-6064-A46E964658DF}"/>
          </ac:spMkLst>
        </pc:spChg>
        <pc:spChg chg="mod">
          <ac:chgData name="铭程 胡" userId="eac7dd3298ab18f5" providerId="LiveId" clId="{F4A9DCA5-17B6-48B9-AF52-6FA1F77C8415}" dt="2024-03-08T17:07:06.015" v="114"/>
          <ac:spMkLst>
            <pc:docMk/>
            <pc:sldMk cId="652058543" sldId="257"/>
            <ac:spMk id="6" creationId="{D603635F-3FA5-D53B-2EB2-36412A49E50F}"/>
          </ac:spMkLst>
        </pc:spChg>
        <pc:spChg chg="del">
          <ac:chgData name="铭程 胡" userId="eac7dd3298ab18f5" providerId="LiveId" clId="{F4A9DCA5-17B6-48B9-AF52-6FA1F77C8415}" dt="2024-03-08T17:07:33.794" v="118" actId="478"/>
          <ac:spMkLst>
            <pc:docMk/>
            <pc:sldMk cId="652058543" sldId="257"/>
            <ac:spMk id="7" creationId="{DF86CE1A-73CA-498D-CC86-5E9354068785}"/>
          </ac:spMkLst>
        </pc:spChg>
      </pc:sldChg>
      <pc:sldChg chg="addSp modSp mod ord">
        <pc:chgData name="铭程 胡" userId="eac7dd3298ab18f5" providerId="LiveId" clId="{F4A9DCA5-17B6-48B9-AF52-6FA1F77C8415}" dt="2024-03-08T18:27:12.938" v="439" actId="20577"/>
        <pc:sldMkLst>
          <pc:docMk/>
          <pc:sldMk cId="2008214578" sldId="576"/>
        </pc:sldMkLst>
        <pc:spChg chg="mod">
          <ac:chgData name="铭程 胡" userId="eac7dd3298ab18f5" providerId="LiveId" clId="{F4A9DCA5-17B6-48B9-AF52-6FA1F77C8415}" dt="2024-03-08T18:27:12.938" v="439" actId="20577"/>
          <ac:spMkLst>
            <pc:docMk/>
            <pc:sldMk cId="2008214578" sldId="576"/>
            <ac:spMk id="3" creationId="{16D4FC3B-E5AF-F621-AB55-66538132158C}"/>
          </ac:spMkLst>
        </pc:spChg>
        <pc:picChg chg="add mod">
          <ac:chgData name="铭程 胡" userId="eac7dd3298ab18f5" providerId="LiveId" clId="{F4A9DCA5-17B6-48B9-AF52-6FA1F77C8415}" dt="2024-03-08T18:04:21.309" v="174" actId="1076"/>
          <ac:picMkLst>
            <pc:docMk/>
            <pc:sldMk cId="2008214578" sldId="576"/>
            <ac:picMk id="5" creationId="{8DABA16B-B2E1-5BEF-20F6-53294B987E94}"/>
          </ac:picMkLst>
        </pc:picChg>
      </pc:sldChg>
      <pc:sldChg chg="del ord">
        <pc:chgData name="铭程 胡" userId="eac7dd3298ab18f5" providerId="LiveId" clId="{F4A9DCA5-17B6-48B9-AF52-6FA1F77C8415}" dt="2024-03-08T17:09:36.819" v="127" actId="47"/>
        <pc:sldMkLst>
          <pc:docMk/>
          <pc:sldMk cId="3416754798" sldId="661"/>
        </pc:sldMkLst>
      </pc:sldChg>
      <pc:sldChg chg="ord">
        <pc:chgData name="铭程 胡" userId="eac7dd3298ab18f5" providerId="LiveId" clId="{F4A9DCA5-17B6-48B9-AF52-6FA1F77C8415}" dt="2024-03-08T18:01:56.469" v="135"/>
        <pc:sldMkLst>
          <pc:docMk/>
          <pc:sldMk cId="3502212224" sldId="662"/>
        </pc:sldMkLst>
      </pc:sldChg>
      <pc:sldChg chg="addSp delSp modSp mod">
        <pc:chgData name="铭程 胡" userId="eac7dd3298ab18f5" providerId="LiveId" clId="{F4A9DCA5-17B6-48B9-AF52-6FA1F77C8415}" dt="2024-03-08T18:08:13.376" v="288" actId="20577"/>
        <pc:sldMkLst>
          <pc:docMk/>
          <pc:sldMk cId="996039101" sldId="663"/>
        </pc:sldMkLst>
        <pc:spChg chg="mod">
          <ac:chgData name="铭程 胡" userId="eac7dd3298ab18f5" providerId="LiveId" clId="{F4A9DCA5-17B6-48B9-AF52-6FA1F77C8415}" dt="2024-03-08T18:05:41.050" v="215" actId="20577"/>
          <ac:spMkLst>
            <pc:docMk/>
            <pc:sldMk cId="996039101" sldId="663"/>
            <ac:spMk id="2" creationId="{F965D16D-4EF5-5752-C901-B0C628346B2E}"/>
          </ac:spMkLst>
        </pc:spChg>
        <pc:spChg chg="mod">
          <ac:chgData name="铭程 胡" userId="eac7dd3298ab18f5" providerId="LiveId" clId="{F4A9DCA5-17B6-48B9-AF52-6FA1F77C8415}" dt="2024-03-08T18:07:29.405" v="267" actId="14100"/>
          <ac:spMkLst>
            <pc:docMk/>
            <pc:sldMk cId="996039101" sldId="663"/>
            <ac:spMk id="3" creationId="{16D4FC3B-E5AF-F621-AB55-66538132158C}"/>
          </ac:spMkLst>
        </pc:spChg>
        <pc:spChg chg="add mod">
          <ac:chgData name="铭程 胡" userId="eac7dd3298ab18f5" providerId="LiveId" clId="{F4A9DCA5-17B6-48B9-AF52-6FA1F77C8415}" dt="2024-03-08T18:08:13.376" v="288" actId="20577"/>
          <ac:spMkLst>
            <pc:docMk/>
            <pc:sldMk cId="996039101" sldId="663"/>
            <ac:spMk id="7" creationId="{9FF23123-399A-6CED-A63E-0E2C766BB483}"/>
          </ac:spMkLst>
        </pc:spChg>
        <pc:picChg chg="add del mod">
          <ac:chgData name="铭程 胡" userId="eac7dd3298ab18f5" providerId="LiveId" clId="{F4A9DCA5-17B6-48B9-AF52-6FA1F77C8415}" dt="2024-03-08T18:06:07.970" v="255" actId="21"/>
          <ac:picMkLst>
            <pc:docMk/>
            <pc:sldMk cId="996039101" sldId="663"/>
            <ac:picMk id="5" creationId="{439E3AE8-41F1-B407-540E-0A457123F8A9}"/>
          </ac:picMkLst>
        </pc:picChg>
        <pc:picChg chg="add mod">
          <ac:chgData name="铭程 胡" userId="eac7dd3298ab18f5" providerId="LiveId" clId="{F4A9DCA5-17B6-48B9-AF52-6FA1F77C8415}" dt="2024-03-08T18:07:57.513" v="277" actId="1076"/>
          <ac:picMkLst>
            <pc:docMk/>
            <pc:sldMk cId="996039101" sldId="663"/>
            <ac:picMk id="6" creationId="{439E3AE8-41F1-B407-540E-0A457123F8A9}"/>
          </ac:picMkLst>
        </pc:picChg>
        <pc:picChg chg="add mod">
          <ac:chgData name="铭程 胡" userId="eac7dd3298ab18f5" providerId="LiveId" clId="{F4A9DCA5-17B6-48B9-AF52-6FA1F77C8415}" dt="2024-03-08T18:08:08.945" v="283" actId="14100"/>
          <ac:picMkLst>
            <pc:docMk/>
            <pc:sldMk cId="996039101" sldId="663"/>
            <ac:picMk id="9" creationId="{787812A7-5BFB-1A2D-DF0D-EA2CF8FCB232}"/>
          </ac:picMkLst>
        </pc:picChg>
      </pc:sldChg>
      <pc:sldChg chg="addSp delSp modSp mod">
        <pc:chgData name="铭程 胡" userId="eac7dd3298ab18f5" providerId="LiveId" clId="{F4A9DCA5-17B6-48B9-AF52-6FA1F77C8415}" dt="2024-03-08T18:36:16.957" v="456" actId="478"/>
        <pc:sldMkLst>
          <pc:docMk/>
          <pc:sldMk cId="1384815579" sldId="664"/>
        </pc:sldMkLst>
        <pc:spChg chg="mod">
          <ac:chgData name="铭程 胡" userId="eac7dd3298ab18f5" providerId="LiveId" clId="{F4A9DCA5-17B6-48B9-AF52-6FA1F77C8415}" dt="2024-03-08T18:08:25.229" v="315" actId="20577"/>
          <ac:spMkLst>
            <pc:docMk/>
            <pc:sldMk cId="1384815579" sldId="664"/>
            <ac:spMk id="2" creationId="{F965D16D-4EF5-5752-C901-B0C628346B2E}"/>
          </ac:spMkLst>
        </pc:spChg>
        <pc:spChg chg="mod">
          <ac:chgData name="铭程 胡" userId="eac7dd3298ab18f5" providerId="LiveId" clId="{F4A9DCA5-17B6-48B9-AF52-6FA1F77C8415}" dt="2024-03-08T18:33:12.008" v="454" actId="20577"/>
          <ac:spMkLst>
            <pc:docMk/>
            <pc:sldMk cId="1384815579" sldId="664"/>
            <ac:spMk id="3" creationId="{16D4FC3B-E5AF-F621-AB55-66538132158C}"/>
          </ac:spMkLst>
        </pc:spChg>
        <pc:spChg chg="add del mod">
          <ac:chgData name="铭程 胡" userId="eac7dd3298ab18f5" providerId="LiveId" clId="{F4A9DCA5-17B6-48B9-AF52-6FA1F77C8415}" dt="2024-03-08T18:36:15.607" v="455" actId="478"/>
          <ac:spMkLst>
            <pc:docMk/>
            <pc:sldMk cId="1384815579" sldId="664"/>
            <ac:spMk id="6" creationId="{14ABBF41-FCDC-6AE6-1C18-03CC17C87D2C}"/>
          </ac:spMkLst>
        </pc:spChg>
        <pc:picChg chg="add del mod">
          <ac:chgData name="铭程 胡" userId="eac7dd3298ab18f5" providerId="LiveId" clId="{F4A9DCA5-17B6-48B9-AF52-6FA1F77C8415}" dt="2024-03-08T18:36:16.957" v="456" actId="478"/>
          <ac:picMkLst>
            <pc:docMk/>
            <pc:sldMk cId="1384815579" sldId="664"/>
            <ac:picMk id="5" creationId="{4531950A-5857-FB8F-3F8C-A89862C37268}"/>
          </ac:picMkLst>
        </pc:picChg>
      </pc:sldChg>
      <pc:sldChg chg="modSp mod">
        <pc:chgData name="铭程 胡" userId="eac7dd3298ab18f5" providerId="LiveId" clId="{F4A9DCA5-17B6-48B9-AF52-6FA1F77C8415}" dt="2024-03-08T18:26:00.727" v="435" actId="20577"/>
        <pc:sldMkLst>
          <pc:docMk/>
          <pc:sldMk cId="3469500787" sldId="665"/>
        </pc:sldMkLst>
        <pc:spChg chg="mod">
          <ac:chgData name="铭程 胡" userId="eac7dd3298ab18f5" providerId="LiveId" clId="{F4A9DCA5-17B6-48B9-AF52-6FA1F77C8415}" dt="2024-03-08T18:26:00.727" v="435" actId="20577"/>
          <ac:spMkLst>
            <pc:docMk/>
            <pc:sldMk cId="3469500787" sldId="665"/>
            <ac:spMk id="2" creationId="{F965D16D-4EF5-5752-C901-B0C628346B2E}"/>
          </ac:spMkLst>
        </pc:spChg>
      </pc:sldChg>
      <pc:sldChg chg="del">
        <pc:chgData name="铭程 胡" userId="eac7dd3298ab18f5" providerId="LiveId" clId="{F4A9DCA5-17B6-48B9-AF52-6FA1F77C8415}" dt="2024-03-08T17:08:06.559" v="126" actId="47"/>
        <pc:sldMkLst>
          <pc:docMk/>
          <pc:sldMk cId="1435381596" sldId="678"/>
        </pc:sldMkLst>
      </pc:sldChg>
      <pc:sldChg chg="modSp add mod">
        <pc:chgData name="铭程 胡" userId="eac7dd3298ab18f5" providerId="LiveId" clId="{F4A9DCA5-17B6-48B9-AF52-6FA1F77C8415}" dt="2024-03-08T17:08:01.696" v="125" actId="108"/>
        <pc:sldMkLst>
          <pc:docMk/>
          <pc:sldMk cId="1822664274" sldId="685"/>
        </pc:sldMkLst>
        <pc:spChg chg="mod">
          <ac:chgData name="铭程 胡" userId="eac7dd3298ab18f5" providerId="LiveId" clId="{F4A9DCA5-17B6-48B9-AF52-6FA1F77C8415}" dt="2024-03-08T17:07:56.885" v="124" actId="108"/>
          <ac:spMkLst>
            <pc:docMk/>
            <pc:sldMk cId="1822664274" sldId="685"/>
            <ac:spMk id="5" creationId="{15099560-06B6-8613-6064-A46E964658DF}"/>
          </ac:spMkLst>
        </pc:spChg>
        <pc:spChg chg="mod">
          <ac:chgData name="铭程 胡" userId="eac7dd3298ab18f5" providerId="LiveId" clId="{F4A9DCA5-17B6-48B9-AF52-6FA1F77C8415}" dt="2024-03-08T17:08:01.696" v="125" actId="108"/>
          <ac:spMkLst>
            <pc:docMk/>
            <pc:sldMk cId="1822664274" sldId="685"/>
            <ac:spMk id="6" creationId="{D603635F-3FA5-D53B-2EB2-36412A49E50F}"/>
          </ac:spMkLst>
        </pc:spChg>
      </pc:sldChg>
      <pc:sldChg chg="add">
        <pc:chgData name="铭程 胡" userId="eac7dd3298ab18f5" providerId="LiveId" clId="{F4A9DCA5-17B6-48B9-AF52-6FA1F77C8415}" dt="2024-03-08T18:01:57.498" v="136"/>
        <pc:sldMkLst>
          <pc:docMk/>
          <pc:sldMk cId="3359797161" sldId="686"/>
        </pc:sldMkLst>
      </pc:sldChg>
      <pc:sldChg chg="add">
        <pc:chgData name="铭程 胡" userId="eac7dd3298ab18f5" providerId="LiveId" clId="{F4A9DCA5-17B6-48B9-AF52-6FA1F77C8415}" dt="2024-03-08T18:01:57.798" v="137"/>
        <pc:sldMkLst>
          <pc:docMk/>
          <pc:sldMk cId="2327716781" sldId="687"/>
        </pc:sldMkLst>
      </pc:sldChg>
      <pc:sldChg chg="add">
        <pc:chgData name="铭程 胡" userId="eac7dd3298ab18f5" providerId="LiveId" clId="{F4A9DCA5-17B6-48B9-AF52-6FA1F77C8415}" dt="2024-03-08T18:01:57.980" v="138"/>
        <pc:sldMkLst>
          <pc:docMk/>
          <pc:sldMk cId="1615680298" sldId="688"/>
        </pc:sldMkLst>
      </pc:sldChg>
      <pc:sldChg chg="add">
        <pc:chgData name="铭程 胡" userId="eac7dd3298ab18f5" providerId="LiveId" clId="{F4A9DCA5-17B6-48B9-AF52-6FA1F77C8415}" dt="2024-03-08T18:01:58.155" v="139"/>
        <pc:sldMkLst>
          <pc:docMk/>
          <pc:sldMk cId="2858439017" sldId="689"/>
        </pc:sldMkLst>
      </pc:sldChg>
      <pc:sldChg chg="modSp add mod ord">
        <pc:chgData name="铭程 胡" userId="eac7dd3298ab18f5" providerId="LiveId" clId="{F4A9DCA5-17B6-48B9-AF52-6FA1F77C8415}" dt="2024-03-08T18:02:53.508" v="145" actId="108"/>
        <pc:sldMkLst>
          <pc:docMk/>
          <pc:sldMk cId="1347910081" sldId="690"/>
        </pc:sldMkLst>
        <pc:spChg chg="mod">
          <ac:chgData name="铭程 胡" userId="eac7dd3298ab18f5" providerId="LiveId" clId="{F4A9DCA5-17B6-48B9-AF52-6FA1F77C8415}" dt="2024-03-08T18:02:53.508" v="145" actId="108"/>
          <ac:spMkLst>
            <pc:docMk/>
            <pc:sldMk cId="1347910081" sldId="690"/>
            <ac:spMk id="4" creationId="{53195ECE-446A-D059-3D94-0F2B4F19DE0C}"/>
          </ac:spMkLst>
        </pc:spChg>
        <pc:spChg chg="mod">
          <ac:chgData name="铭程 胡" userId="eac7dd3298ab18f5" providerId="LiveId" clId="{F4A9DCA5-17B6-48B9-AF52-6FA1F77C8415}" dt="2024-03-08T18:02:45.731" v="143" actId="108"/>
          <ac:spMkLst>
            <pc:docMk/>
            <pc:sldMk cId="1347910081" sldId="690"/>
            <ac:spMk id="5" creationId="{15099560-06B6-8613-6064-A46E964658DF}"/>
          </ac:spMkLst>
        </pc:spChg>
      </pc:sldChg>
      <pc:sldChg chg="modSp add mod ord">
        <pc:chgData name="铭程 胡" userId="eac7dd3298ab18f5" providerId="LiveId" clId="{F4A9DCA5-17B6-48B9-AF52-6FA1F77C8415}" dt="2024-03-08T18:03:22.853" v="157"/>
        <pc:sldMkLst>
          <pc:docMk/>
          <pc:sldMk cId="1583662784" sldId="691"/>
        </pc:sldMkLst>
        <pc:spChg chg="mod">
          <ac:chgData name="铭程 胡" userId="eac7dd3298ab18f5" providerId="LiveId" clId="{F4A9DCA5-17B6-48B9-AF52-6FA1F77C8415}" dt="2024-03-08T18:03:22.853" v="157"/>
          <ac:spMkLst>
            <pc:docMk/>
            <pc:sldMk cId="1583662784" sldId="691"/>
            <ac:spMk id="5" creationId="{15099560-06B6-8613-6064-A46E964658DF}"/>
          </ac:spMkLst>
        </pc:spChg>
        <pc:spChg chg="mod">
          <ac:chgData name="铭程 胡" userId="eac7dd3298ab18f5" providerId="LiveId" clId="{F4A9DCA5-17B6-48B9-AF52-6FA1F77C8415}" dt="2024-03-08T18:03:11.633" v="151" actId="108"/>
          <ac:spMkLst>
            <pc:docMk/>
            <pc:sldMk cId="1583662784" sldId="691"/>
            <ac:spMk id="6" creationId="{D603635F-3FA5-D53B-2EB2-36412A49E50F}"/>
          </ac:spMkLst>
        </pc:spChg>
      </pc:sldChg>
    </pc:docChg>
  </pc:docChgLst>
  <pc:docChgLst>
    <pc:chgData name="铭程 胡" userId="eac7dd3298ab18f5" providerId="LiveId" clId="{B2D8D5E2-3158-4574-9778-2AE18A929E9A}"/>
    <pc:docChg chg="modSld">
      <pc:chgData name="铭程 胡" userId="eac7dd3298ab18f5" providerId="LiveId" clId="{B2D8D5E2-3158-4574-9778-2AE18A929E9A}" dt="2024-09-18T21:26:27.912" v="0" actId="14100"/>
      <pc:docMkLst>
        <pc:docMk/>
      </pc:docMkLst>
      <pc:sldChg chg="modSp mod">
        <pc:chgData name="铭程 胡" userId="eac7dd3298ab18f5" providerId="LiveId" clId="{B2D8D5E2-3158-4574-9778-2AE18A929E9A}" dt="2024-09-18T21:26:27.912" v="0" actId="14100"/>
        <pc:sldMkLst>
          <pc:docMk/>
          <pc:sldMk cId="3591653234" sldId="745"/>
        </pc:sldMkLst>
        <pc:picChg chg="mod">
          <ac:chgData name="铭程 胡" userId="eac7dd3298ab18f5" providerId="LiveId" clId="{B2D8D5E2-3158-4574-9778-2AE18A929E9A}" dt="2024-09-18T21:26:27.912" v="0" actId="14100"/>
          <ac:picMkLst>
            <pc:docMk/>
            <pc:sldMk cId="3591653234" sldId="745"/>
            <ac:picMk id="12" creationId="{3F4EFC04-C62F-DDF7-FA49-16DD9E0FD5BB}"/>
          </ac:picMkLst>
        </pc:picChg>
      </pc:sldChg>
    </pc:docChg>
  </pc:docChgLst>
  <pc:docChgLst>
    <pc:chgData name="铭程 胡" userId="eac7dd3298ab18f5" providerId="LiveId" clId="{6C0D139F-4B3E-4CEA-B212-32B152940638}"/>
    <pc:docChg chg="undo redo custSel addSld delSld modSld sldOrd addSection delSection modSection">
      <pc:chgData name="铭程 胡" userId="eac7dd3298ab18f5" providerId="LiveId" clId="{6C0D139F-4B3E-4CEA-B212-32B152940638}" dt="2024-04-15T04:48:34.943" v="3351" actId="1076"/>
      <pc:docMkLst>
        <pc:docMk/>
      </pc:docMkLst>
      <pc:sldChg chg="modSp mod">
        <pc:chgData name="铭程 胡" userId="eac7dd3298ab18f5" providerId="LiveId" clId="{6C0D139F-4B3E-4CEA-B212-32B152940638}" dt="2024-03-27T01:41:49.337" v="44" actId="20577"/>
        <pc:sldMkLst>
          <pc:docMk/>
          <pc:sldMk cId="1970685172" sldId="256"/>
        </pc:sldMkLst>
        <pc:spChg chg="mod">
          <ac:chgData name="铭程 胡" userId="eac7dd3298ab18f5" providerId="LiveId" clId="{6C0D139F-4B3E-4CEA-B212-32B152940638}" dt="2024-03-27T01:41:49.337" v="44" actId="20577"/>
          <ac:spMkLst>
            <pc:docMk/>
            <pc:sldMk cId="1970685172" sldId="256"/>
            <ac:spMk id="3" creationId="{F3C7D828-3EAE-1C45-4064-FC4EFA1D341C}"/>
          </ac:spMkLst>
        </pc:spChg>
      </pc:sldChg>
      <pc:sldChg chg="modSp mod">
        <pc:chgData name="铭程 胡" userId="eac7dd3298ab18f5" providerId="LiveId" clId="{6C0D139F-4B3E-4CEA-B212-32B152940638}" dt="2024-03-27T01:46:34.264" v="147" actId="20577"/>
        <pc:sldMkLst>
          <pc:docMk/>
          <pc:sldMk cId="652058543" sldId="257"/>
        </pc:sldMkLst>
        <pc:spChg chg="mod">
          <ac:chgData name="铭程 胡" userId="eac7dd3298ab18f5" providerId="LiveId" clId="{6C0D139F-4B3E-4CEA-B212-32B152940638}" dt="2024-03-27T01:42:35.607" v="81" actId="20577"/>
          <ac:spMkLst>
            <pc:docMk/>
            <pc:sldMk cId="652058543" sldId="257"/>
            <ac:spMk id="4" creationId="{53195ECE-446A-D059-3D94-0F2B4F19DE0C}"/>
          </ac:spMkLst>
        </pc:spChg>
        <pc:spChg chg="mod">
          <ac:chgData name="铭程 胡" userId="eac7dd3298ab18f5" providerId="LiveId" clId="{6C0D139F-4B3E-4CEA-B212-32B152940638}" dt="2024-03-27T01:46:19.397" v="123" actId="20577"/>
          <ac:spMkLst>
            <pc:docMk/>
            <pc:sldMk cId="652058543" sldId="257"/>
            <ac:spMk id="5" creationId="{15099560-06B6-8613-6064-A46E964658DF}"/>
          </ac:spMkLst>
        </pc:spChg>
        <pc:spChg chg="mod">
          <ac:chgData name="铭程 胡" userId="eac7dd3298ab18f5" providerId="LiveId" clId="{6C0D139F-4B3E-4CEA-B212-32B152940638}" dt="2024-03-27T01:46:34.264" v="147" actId="20577"/>
          <ac:spMkLst>
            <pc:docMk/>
            <pc:sldMk cId="652058543" sldId="257"/>
            <ac:spMk id="6" creationId="{D603635F-3FA5-D53B-2EB2-36412A49E50F}"/>
          </ac:spMkLst>
        </pc:spChg>
      </pc:sldChg>
      <pc:sldChg chg="del ord">
        <pc:chgData name="铭程 胡" userId="eac7dd3298ab18f5" providerId="LiveId" clId="{6C0D139F-4B3E-4CEA-B212-32B152940638}" dt="2024-03-31T00:22:01.361" v="477" actId="47"/>
        <pc:sldMkLst>
          <pc:docMk/>
          <pc:sldMk cId="2008214578" sldId="576"/>
        </pc:sldMkLst>
      </pc:sldChg>
      <pc:sldChg chg="del">
        <pc:chgData name="铭程 胡" userId="eac7dd3298ab18f5" providerId="LiveId" clId="{6C0D139F-4B3E-4CEA-B212-32B152940638}" dt="2024-03-31T00:22:01.361" v="477" actId="47"/>
        <pc:sldMkLst>
          <pc:docMk/>
          <pc:sldMk cId="996039101" sldId="663"/>
        </pc:sldMkLst>
      </pc:sldChg>
      <pc:sldChg chg="del">
        <pc:chgData name="铭程 胡" userId="eac7dd3298ab18f5" providerId="LiveId" clId="{6C0D139F-4B3E-4CEA-B212-32B152940638}" dt="2024-03-31T00:22:01.361" v="477" actId="47"/>
        <pc:sldMkLst>
          <pc:docMk/>
          <pc:sldMk cId="1384815579" sldId="664"/>
        </pc:sldMkLst>
      </pc:sldChg>
      <pc:sldChg chg="del">
        <pc:chgData name="铭程 胡" userId="eac7dd3298ab18f5" providerId="LiveId" clId="{6C0D139F-4B3E-4CEA-B212-32B152940638}" dt="2024-03-31T00:22:01.361" v="477" actId="47"/>
        <pc:sldMkLst>
          <pc:docMk/>
          <pc:sldMk cId="3469500787" sldId="665"/>
        </pc:sldMkLst>
      </pc:sldChg>
      <pc:sldChg chg="del">
        <pc:chgData name="铭程 胡" userId="eac7dd3298ab18f5" providerId="LiveId" clId="{6C0D139F-4B3E-4CEA-B212-32B152940638}" dt="2024-03-31T00:22:01.361" v="477" actId="47"/>
        <pc:sldMkLst>
          <pc:docMk/>
          <pc:sldMk cId="2212963741" sldId="666"/>
        </pc:sldMkLst>
      </pc:sldChg>
      <pc:sldChg chg="del">
        <pc:chgData name="铭程 胡" userId="eac7dd3298ab18f5" providerId="LiveId" clId="{6C0D139F-4B3E-4CEA-B212-32B152940638}" dt="2024-03-31T00:22:01.361" v="477" actId="47"/>
        <pc:sldMkLst>
          <pc:docMk/>
          <pc:sldMk cId="1568882604" sldId="667"/>
        </pc:sldMkLst>
      </pc:sldChg>
      <pc:sldChg chg="del">
        <pc:chgData name="铭程 胡" userId="eac7dd3298ab18f5" providerId="LiveId" clId="{6C0D139F-4B3E-4CEA-B212-32B152940638}" dt="2024-03-31T00:22:01.361" v="477" actId="47"/>
        <pc:sldMkLst>
          <pc:docMk/>
          <pc:sldMk cId="2792166809" sldId="668"/>
        </pc:sldMkLst>
      </pc:sldChg>
      <pc:sldChg chg="del">
        <pc:chgData name="铭程 胡" userId="eac7dd3298ab18f5" providerId="LiveId" clId="{6C0D139F-4B3E-4CEA-B212-32B152940638}" dt="2024-03-31T00:22:01.361" v="477" actId="47"/>
        <pc:sldMkLst>
          <pc:docMk/>
          <pc:sldMk cId="3602563958" sldId="669"/>
        </pc:sldMkLst>
      </pc:sldChg>
      <pc:sldChg chg="del">
        <pc:chgData name="铭程 胡" userId="eac7dd3298ab18f5" providerId="LiveId" clId="{6C0D139F-4B3E-4CEA-B212-32B152940638}" dt="2024-03-31T00:22:01.361" v="477" actId="47"/>
        <pc:sldMkLst>
          <pc:docMk/>
          <pc:sldMk cId="4254992373" sldId="670"/>
        </pc:sldMkLst>
      </pc:sldChg>
      <pc:sldChg chg="del">
        <pc:chgData name="铭程 胡" userId="eac7dd3298ab18f5" providerId="LiveId" clId="{6C0D139F-4B3E-4CEA-B212-32B152940638}" dt="2024-03-31T00:22:01.361" v="477" actId="47"/>
        <pc:sldMkLst>
          <pc:docMk/>
          <pc:sldMk cId="1669963322" sldId="671"/>
        </pc:sldMkLst>
      </pc:sldChg>
      <pc:sldChg chg="del">
        <pc:chgData name="铭程 胡" userId="eac7dd3298ab18f5" providerId="LiveId" clId="{6C0D139F-4B3E-4CEA-B212-32B152940638}" dt="2024-03-31T00:22:01.361" v="477" actId="47"/>
        <pc:sldMkLst>
          <pc:docMk/>
          <pc:sldMk cId="2565081163" sldId="672"/>
        </pc:sldMkLst>
      </pc:sldChg>
      <pc:sldChg chg="del">
        <pc:chgData name="铭程 胡" userId="eac7dd3298ab18f5" providerId="LiveId" clId="{6C0D139F-4B3E-4CEA-B212-32B152940638}" dt="2024-03-31T00:22:01.361" v="477" actId="47"/>
        <pc:sldMkLst>
          <pc:docMk/>
          <pc:sldMk cId="4246427318" sldId="673"/>
        </pc:sldMkLst>
      </pc:sldChg>
      <pc:sldChg chg="del">
        <pc:chgData name="铭程 胡" userId="eac7dd3298ab18f5" providerId="LiveId" clId="{6C0D139F-4B3E-4CEA-B212-32B152940638}" dt="2024-03-31T00:22:01.361" v="477" actId="47"/>
        <pc:sldMkLst>
          <pc:docMk/>
          <pc:sldMk cId="3525845902" sldId="674"/>
        </pc:sldMkLst>
      </pc:sldChg>
      <pc:sldChg chg="del">
        <pc:chgData name="铭程 胡" userId="eac7dd3298ab18f5" providerId="LiveId" clId="{6C0D139F-4B3E-4CEA-B212-32B152940638}" dt="2024-03-31T00:22:01.361" v="477" actId="47"/>
        <pc:sldMkLst>
          <pc:docMk/>
          <pc:sldMk cId="2655673087" sldId="675"/>
        </pc:sldMkLst>
      </pc:sldChg>
      <pc:sldChg chg="del">
        <pc:chgData name="铭程 胡" userId="eac7dd3298ab18f5" providerId="LiveId" clId="{6C0D139F-4B3E-4CEA-B212-32B152940638}" dt="2024-03-31T00:22:01.361" v="477" actId="47"/>
        <pc:sldMkLst>
          <pc:docMk/>
          <pc:sldMk cId="614712909" sldId="676"/>
        </pc:sldMkLst>
      </pc:sldChg>
      <pc:sldChg chg="del">
        <pc:chgData name="铭程 胡" userId="eac7dd3298ab18f5" providerId="LiveId" clId="{6C0D139F-4B3E-4CEA-B212-32B152940638}" dt="2024-03-31T00:22:01.361" v="477" actId="47"/>
        <pc:sldMkLst>
          <pc:docMk/>
          <pc:sldMk cId="1008366031" sldId="677"/>
        </pc:sldMkLst>
      </pc:sldChg>
      <pc:sldChg chg="del ord">
        <pc:chgData name="铭程 胡" userId="eac7dd3298ab18f5" providerId="LiveId" clId="{6C0D139F-4B3E-4CEA-B212-32B152940638}" dt="2024-03-31T00:22:01.361" v="477" actId="47"/>
        <pc:sldMkLst>
          <pc:docMk/>
          <pc:sldMk cId="1107772257" sldId="679"/>
        </pc:sldMkLst>
      </pc:sldChg>
      <pc:sldChg chg="del ord">
        <pc:chgData name="铭程 胡" userId="eac7dd3298ab18f5" providerId="LiveId" clId="{6C0D139F-4B3E-4CEA-B212-32B152940638}" dt="2024-03-31T00:22:01.361" v="477" actId="47"/>
        <pc:sldMkLst>
          <pc:docMk/>
          <pc:sldMk cId="4395704" sldId="680"/>
        </pc:sldMkLst>
      </pc:sldChg>
      <pc:sldChg chg="del">
        <pc:chgData name="铭程 胡" userId="eac7dd3298ab18f5" providerId="LiveId" clId="{6C0D139F-4B3E-4CEA-B212-32B152940638}" dt="2024-03-31T00:22:01.361" v="477" actId="47"/>
        <pc:sldMkLst>
          <pc:docMk/>
          <pc:sldMk cId="2787011304" sldId="681"/>
        </pc:sldMkLst>
      </pc:sldChg>
      <pc:sldChg chg="del">
        <pc:chgData name="铭程 胡" userId="eac7dd3298ab18f5" providerId="LiveId" clId="{6C0D139F-4B3E-4CEA-B212-32B152940638}" dt="2024-03-31T00:22:01.361" v="477" actId="47"/>
        <pc:sldMkLst>
          <pc:docMk/>
          <pc:sldMk cId="1811749825" sldId="683"/>
        </pc:sldMkLst>
      </pc:sldChg>
      <pc:sldChg chg="modSp mod">
        <pc:chgData name="铭程 胡" userId="eac7dd3298ab18f5" providerId="LiveId" clId="{6C0D139F-4B3E-4CEA-B212-32B152940638}" dt="2024-03-31T00:22:49.499" v="529" actId="20577"/>
        <pc:sldMkLst>
          <pc:docMk/>
          <pc:sldMk cId="1445566197" sldId="684"/>
        </pc:sldMkLst>
        <pc:spChg chg="mod">
          <ac:chgData name="铭程 胡" userId="eac7dd3298ab18f5" providerId="LiveId" clId="{6C0D139F-4B3E-4CEA-B212-32B152940638}" dt="2024-03-31T00:22:49.499" v="529" actId="20577"/>
          <ac:spMkLst>
            <pc:docMk/>
            <pc:sldMk cId="1445566197" sldId="684"/>
            <ac:spMk id="2" creationId="{FA2D591D-38E5-446D-5FD3-005FCC042664}"/>
          </ac:spMkLst>
        </pc:spChg>
      </pc:sldChg>
      <pc:sldChg chg="del">
        <pc:chgData name="铭程 胡" userId="eac7dd3298ab18f5" providerId="LiveId" clId="{6C0D139F-4B3E-4CEA-B212-32B152940638}" dt="2024-03-27T01:50:01.858" v="167" actId="47"/>
        <pc:sldMkLst>
          <pc:docMk/>
          <pc:sldMk cId="1822664274" sldId="685"/>
        </pc:sldMkLst>
      </pc:sldChg>
      <pc:sldChg chg="del">
        <pc:chgData name="铭程 胡" userId="eac7dd3298ab18f5" providerId="LiveId" clId="{6C0D139F-4B3E-4CEA-B212-32B152940638}" dt="2024-03-27T01:49:45.362" v="164" actId="47"/>
        <pc:sldMkLst>
          <pc:docMk/>
          <pc:sldMk cId="3359797161" sldId="686"/>
        </pc:sldMkLst>
      </pc:sldChg>
      <pc:sldChg chg="del">
        <pc:chgData name="铭程 胡" userId="eac7dd3298ab18f5" providerId="LiveId" clId="{6C0D139F-4B3E-4CEA-B212-32B152940638}" dt="2024-03-27T01:49:45.362" v="164" actId="47"/>
        <pc:sldMkLst>
          <pc:docMk/>
          <pc:sldMk cId="2327716781" sldId="687"/>
        </pc:sldMkLst>
      </pc:sldChg>
      <pc:sldChg chg="del">
        <pc:chgData name="铭程 胡" userId="eac7dd3298ab18f5" providerId="LiveId" clId="{6C0D139F-4B3E-4CEA-B212-32B152940638}" dt="2024-03-27T01:49:45.362" v="164" actId="47"/>
        <pc:sldMkLst>
          <pc:docMk/>
          <pc:sldMk cId="1615680298" sldId="688"/>
        </pc:sldMkLst>
      </pc:sldChg>
      <pc:sldChg chg="del">
        <pc:chgData name="铭程 胡" userId="eac7dd3298ab18f5" providerId="LiveId" clId="{6C0D139F-4B3E-4CEA-B212-32B152940638}" dt="2024-03-27T01:49:45.362" v="164" actId="47"/>
        <pc:sldMkLst>
          <pc:docMk/>
          <pc:sldMk cId="2858439017" sldId="689"/>
        </pc:sldMkLst>
      </pc:sldChg>
      <pc:sldChg chg="del">
        <pc:chgData name="铭程 胡" userId="eac7dd3298ab18f5" providerId="LiveId" clId="{6C0D139F-4B3E-4CEA-B212-32B152940638}" dt="2024-03-27T01:50:14.331" v="171" actId="47"/>
        <pc:sldMkLst>
          <pc:docMk/>
          <pc:sldMk cId="1347910081" sldId="690"/>
        </pc:sldMkLst>
      </pc:sldChg>
      <pc:sldChg chg="del">
        <pc:chgData name="铭程 胡" userId="eac7dd3298ab18f5" providerId="LiveId" clId="{6C0D139F-4B3E-4CEA-B212-32B152940638}" dt="2024-03-27T01:50:30.519" v="177" actId="47"/>
        <pc:sldMkLst>
          <pc:docMk/>
          <pc:sldMk cId="1583662784" sldId="691"/>
        </pc:sldMkLst>
      </pc:sldChg>
      <pc:sldChg chg="modSp new del mod">
        <pc:chgData name="铭程 胡" userId="eac7dd3298ab18f5" providerId="LiveId" clId="{6C0D139F-4B3E-4CEA-B212-32B152940638}" dt="2024-03-27T01:49:26.389" v="163" actId="47"/>
        <pc:sldMkLst>
          <pc:docMk/>
          <pc:sldMk cId="977144227" sldId="692"/>
        </pc:sldMkLst>
        <pc:spChg chg="mod">
          <ac:chgData name="铭程 胡" userId="eac7dd3298ab18f5" providerId="LiveId" clId="{6C0D139F-4B3E-4CEA-B212-32B152940638}" dt="2024-03-27T01:49:23.706" v="162" actId="20577"/>
          <ac:spMkLst>
            <pc:docMk/>
            <pc:sldMk cId="977144227" sldId="692"/>
            <ac:spMk id="3" creationId="{78FDFAB6-BFB3-9F55-B894-53AA56622D8B}"/>
          </ac:spMkLst>
        </pc:spChg>
      </pc:sldChg>
      <pc:sldChg chg="modSp add mod">
        <pc:chgData name="铭程 胡" userId="eac7dd3298ab18f5" providerId="LiveId" clId="{6C0D139F-4B3E-4CEA-B212-32B152940638}" dt="2024-03-27T01:50:10.736" v="169" actId="108"/>
        <pc:sldMkLst>
          <pc:docMk/>
          <pc:sldMk cId="1608846641" sldId="692"/>
        </pc:sldMkLst>
        <pc:spChg chg="mod">
          <ac:chgData name="铭程 胡" userId="eac7dd3298ab18f5" providerId="LiveId" clId="{6C0D139F-4B3E-4CEA-B212-32B152940638}" dt="2024-03-27T01:50:00.319" v="166" actId="108"/>
          <ac:spMkLst>
            <pc:docMk/>
            <pc:sldMk cId="1608846641" sldId="692"/>
            <ac:spMk id="5" creationId="{15099560-06B6-8613-6064-A46E964658DF}"/>
          </ac:spMkLst>
        </pc:spChg>
        <pc:spChg chg="mod">
          <ac:chgData name="铭程 胡" userId="eac7dd3298ab18f5" providerId="LiveId" clId="{6C0D139F-4B3E-4CEA-B212-32B152940638}" dt="2024-03-27T01:50:10.736" v="169" actId="108"/>
          <ac:spMkLst>
            <pc:docMk/>
            <pc:sldMk cId="1608846641" sldId="692"/>
            <ac:spMk id="6" creationId="{D603635F-3FA5-D53B-2EB2-36412A49E50F}"/>
          </ac:spMkLst>
        </pc:spChg>
      </pc:sldChg>
      <pc:sldChg chg="modSp add mod">
        <pc:chgData name="铭程 胡" userId="eac7dd3298ab18f5" providerId="LiveId" clId="{6C0D139F-4B3E-4CEA-B212-32B152940638}" dt="2024-03-27T01:50:24.258" v="175" actId="108"/>
        <pc:sldMkLst>
          <pc:docMk/>
          <pc:sldMk cId="1221484753" sldId="693"/>
        </pc:sldMkLst>
        <pc:spChg chg="mod">
          <ac:chgData name="铭程 胡" userId="eac7dd3298ab18f5" providerId="LiveId" clId="{6C0D139F-4B3E-4CEA-B212-32B152940638}" dt="2024-03-27T01:50:24.258" v="175" actId="108"/>
          <ac:spMkLst>
            <pc:docMk/>
            <pc:sldMk cId="1221484753" sldId="693"/>
            <ac:spMk id="4" creationId="{53195ECE-446A-D059-3D94-0F2B4F19DE0C}"/>
          </ac:spMkLst>
        </pc:spChg>
        <pc:spChg chg="mod">
          <ac:chgData name="铭程 胡" userId="eac7dd3298ab18f5" providerId="LiveId" clId="{6C0D139F-4B3E-4CEA-B212-32B152940638}" dt="2024-03-27T01:50:20.376" v="174" actId="108"/>
          <ac:spMkLst>
            <pc:docMk/>
            <pc:sldMk cId="1221484753" sldId="693"/>
            <ac:spMk id="5" creationId="{15099560-06B6-8613-6064-A46E964658DF}"/>
          </ac:spMkLst>
        </pc:spChg>
      </pc:sldChg>
      <pc:sldChg chg="modSp add del mod">
        <pc:chgData name="铭程 胡" userId="eac7dd3298ab18f5" providerId="LiveId" clId="{6C0D139F-4B3E-4CEA-B212-32B152940638}" dt="2024-03-31T00:22:01.361" v="477" actId="47"/>
        <pc:sldMkLst>
          <pc:docMk/>
          <pc:sldMk cId="4177876861" sldId="694"/>
        </pc:sldMkLst>
        <pc:spChg chg="mod">
          <ac:chgData name="铭程 胡" userId="eac7dd3298ab18f5" providerId="LiveId" clId="{6C0D139F-4B3E-4CEA-B212-32B152940638}" dt="2024-03-27T01:50:37.834" v="179" actId="108"/>
          <ac:spMkLst>
            <pc:docMk/>
            <pc:sldMk cId="4177876861" sldId="694"/>
            <ac:spMk id="5" creationId="{15099560-06B6-8613-6064-A46E964658DF}"/>
          </ac:spMkLst>
        </pc:spChg>
        <pc:spChg chg="mod">
          <ac:chgData name="铭程 胡" userId="eac7dd3298ab18f5" providerId="LiveId" clId="{6C0D139F-4B3E-4CEA-B212-32B152940638}" dt="2024-03-27T01:50:34.962" v="178" actId="108"/>
          <ac:spMkLst>
            <pc:docMk/>
            <pc:sldMk cId="4177876861" sldId="694"/>
            <ac:spMk id="6" creationId="{D603635F-3FA5-D53B-2EB2-36412A49E50F}"/>
          </ac:spMkLst>
        </pc:spChg>
      </pc:sldChg>
      <pc:sldChg chg="addSp delSp modSp add mod modNotesTx">
        <pc:chgData name="铭程 胡" userId="eac7dd3298ab18f5" providerId="LiveId" clId="{6C0D139F-4B3E-4CEA-B212-32B152940638}" dt="2024-04-15T00:59:41.791" v="2573" actId="1076"/>
        <pc:sldMkLst>
          <pc:docMk/>
          <pc:sldMk cId="296440956" sldId="695"/>
        </pc:sldMkLst>
        <pc:spChg chg="mod">
          <ac:chgData name="铭程 胡" userId="eac7dd3298ab18f5" providerId="LiveId" clId="{6C0D139F-4B3E-4CEA-B212-32B152940638}" dt="2024-03-27T01:55:25.561" v="250" actId="20577"/>
          <ac:spMkLst>
            <pc:docMk/>
            <pc:sldMk cId="296440956" sldId="695"/>
            <ac:spMk id="2" creationId="{F965D16D-4EF5-5752-C901-B0C628346B2E}"/>
          </ac:spMkLst>
        </pc:spChg>
        <pc:spChg chg="mod">
          <ac:chgData name="铭程 胡" userId="eac7dd3298ab18f5" providerId="LiveId" clId="{6C0D139F-4B3E-4CEA-B212-32B152940638}" dt="2024-04-15T00:59:39.832" v="2572" actId="1076"/>
          <ac:spMkLst>
            <pc:docMk/>
            <pc:sldMk cId="296440956" sldId="695"/>
            <ac:spMk id="3" creationId="{16D4FC3B-E5AF-F621-AB55-66538132158C}"/>
          </ac:spMkLst>
        </pc:spChg>
        <pc:spChg chg="add del mod">
          <ac:chgData name="铭程 胡" userId="eac7dd3298ab18f5" providerId="LiveId" clId="{6C0D139F-4B3E-4CEA-B212-32B152940638}" dt="2024-04-15T00:53:55.687" v="1983" actId="478"/>
          <ac:spMkLst>
            <pc:docMk/>
            <pc:sldMk cId="296440956" sldId="695"/>
            <ac:spMk id="6" creationId="{AB34644B-6815-6554-FA39-8069766D9AB8}"/>
          </ac:spMkLst>
        </pc:spChg>
        <pc:picChg chg="add del mod">
          <ac:chgData name="铭程 胡" userId="eac7dd3298ab18f5" providerId="LiveId" clId="{6C0D139F-4B3E-4CEA-B212-32B152940638}" dt="2024-04-15T00:56:42.068" v="2191" actId="21"/>
          <ac:picMkLst>
            <pc:docMk/>
            <pc:sldMk cId="296440956" sldId="695"/>
            <ac:picMk id="5" creationId="{7B18BA14-E2D3-138C-5AF0-6606A393FEB8}"/>
          </ac:picMkLst>
        </pc:picChg>
        <pc:picChg chg="add mod">
          <ac:chgData name="铭程 胡" userId="eac7dd3298ab18f5" providerId="LiveId" clId="{6C0D139F-4B3E-4CEA-B212-32B152940638}" dt="2024-04-15T00:59:38.509" v="2571" actId="1076"/>
          <ac:picMkLst>
            <pc:docMk/>
            <pc:sldMk cId="296440956" sldId="695"/>
            <ac:picMk id="8" creationId="{92191C0E-8706-9289-BF31-4BBF55D9C3DB}"/>
          </ac:picMkLst>
        </pc:picChg>
        <pc:picChg chg="add del mod">
          <ac:chgData name="铭程 胡" userId="eac7dd3298ab18f5" providerId="LiveId" clId="{6C0D139F-4B3E-4CEA-B212-32B152940638}" dt="2024-04-15T00:56:42.068" v="2191" actId="21"/>
          <ac:picMkLst>
            <pc:docMk/>
            <pc:sldMk cId="296440956" sldId="695"/>
            <ac:picMk id="10" creationId="{B9657B63-6653-A8DC-D8DE-5B8B331C9203}"/>
          </ac:picMkLst>
        </pc:picChg>
        <pc:picChg chg="add mod">
          <ac:chgData name="铭程 胡" userId="eac7dd3298ab18f5" providerId="LiveId" clId="{6C0D139F-4B3E-4CEA-B212-32B152940638}" dt="2024-04-15T00:59:41.791" v="2573" actId="1076"/>
          <ac:picMkLst>
            <pc:docMk/>
            <pc:sldMk cId="296440956" sldId="695"/>
            <ac:picMk id="11" creationId="{7B18BA14-E2D3-138C-5AF0-6606A393FEB8}"/>
          </ac:picMkLst>
        </pc:picChg>
      </pc:sldChg>
      <pc:sldChg chg="modSp add mod">
        <pc:chgData name="铭程 胡" userId="eac7dd3298ab18f5" providerId="LiveId" clId="{6C0D139F-4B3E-4CEA-B212-32B152940638}" dt="2024-03-27T01:53:13.022" v="237" actId="20577"/>
        <pc:sldMkLst>
          <pc:docMk/>
          <pc:sldMk cId="2916520111" sldId="696"/>
        </pc:sldMkLst>
        <pc:spChg chg="mod">
          <ac:chgData name="铭程 胡" userId="eac7dd3298ab18f5" providerId="LiveId" clId="{6C0D139F-4B3E-4CEA-B212-32B152940638}" dt="2024-03-27T01:53:13.022" v="237" actId="20577"/>
          <ac:spMkLst>
            <pc:docMk/>
            <pc:sldMk cId="2916520111" sldId="696"/>
            <ac:spMk id="2" creationId="{907C10C2-9AAF-77AD-832B-4DA5F1EA41CF}"/>
          </ac:spMkLst>
        </pc:spChg>
      </pc:sldChg>
      <pc:sldChg chg="modSp new del mod ord">
        <pc:chgData name="铭程 胡" userId="eac7dd3298ab18f5" providerId="LiveId" clId="{6C0D139F-4B3E-4CEA-B212-32B152940638}" dt="2024-03-27T01:52:47.895" v="227" actId="2696"/>
        <pc:sldMkLst>
          <pc:docMk/>
          <pc:sldMk cId="3119016978" sldId="696"/>
        </pc:sldMkLst>
        <pc:spChg chg="mod">
          <ac:chgData name="铭程 胡" userId="eac7dd3298ab18f5" providerId="LiveId" clId="{6C0D139F-4B3E-4CEA-B212-32B152940638}" dt="2024-03-27T01:52:43.624" v="225" actId="20577"/>
          <ac:spMkLst>
            <pc:docMk/>
            <pc:sldMk cId="3119016978" sldId="696"/>
            <ac:spMk id="2" creationId="{907C10C2-9AAF-77AD-832B-4DA5F1EA41CF}"/>
          </ac:spMkLst>
        </pc:spChg>
        <pc:spChg chg="mod">
          <ac:chgData name="铭程 胡" userId="eac7dd3298ab18f5" providerId="LiveId" clId="{6C0D139F-4B3E-4CEA-B212-32B152940638}" dt="2024-03-27T01:52:44.514" v="226"/>
          <ac:spMkLst>
            <pc:docMk/>
            <pc:sldMk cId="3119016978" sldId="696"/>
            <ac:spMk id="3" creationId="{12DA32AA-AA8C-3C71-2416-B253C1FBA94C}"/>
          </ac:spMkLst>
        </pc:spChg>
      </pc:sldChg>
      <pc:sldChg chg="add del ord">
        <pc:chgData name="铭程 胡" userId="eac7dd3298ab18f5" providerId="LiveId" clId="{6C0D139F-4B3E-4CEA-B212-32B152940638}" dt="2024-03-27T01:52:56.144" v="232" actId="2696"/>
        <pc:sldMkLst>
          <pc:docMk/>
          <pc:sldMk cId="3715277218" sldId="696"/>
        </pc:sldMkLst>
      </pc:sldChg>
      <pc:sldChg chg="addSp modSp add mod ord modNotesTx">
        <pc:chgData name="铭程 胡" userId="eac7dd3298ab18f5" providerId="LiveId" clId="{6C0D139F-4B3E-4CEA-B212-32B152940638}" dt="2024-04-15T04:48:34.943" v="3351" actId="1076"/>
        <pc:sldMkLst>
          <pc:docMk/>
          <pc:sldMk cId="3715551766" sldId="697"/>
        </pc:sldMkLst>
        <pc:spChg chg="mod">
          <ac:chgData name="铭程 胡" userId="eac7dd3298ab18f5" providerId="LiveId" clId="{6C0D139F-4B3E-4CEA-B212-32B152940638}" dt="2024-04-15T03:26:44.805" v="3200" actId="20577"/>
          <ac:spMkLst>
            <pc:docMk/>
            <pc:sldMk cId="3715551766" sldId="697"/>
            <ac:spMk id="2" creationId="{F965D16D-4EF5-5752-C901-B0C628346B2E}"/>
          </ac:spMkLst>
        </pc:spChg>
        <pc:spChg chg="mod">
          <ac:chgData name="铭程 胡" userId="eac7dd3298ab18f5" providerId="LiveId" clId="{6C0D139F-4B3E-4CEA-B212-32B152940638}" dt="2024-04-15T03:28:25.654" v="3347" actId="207"/>
          <ac:spMkLst>
            <pc:docMk/>
            <pc:sldMk cId="3715551766" sldId="697"/>
            <ac:spMk id="3" creationId="{16D4FC3B-E5AF-F621-AB55-66538132158C}"/>
          </ac:spMkLst>
        </pc:spChg>
        <pc:picChg chg="add mod">
          <ac:chgData name="铭程 胡" userId="eac7dd3298ab18f5" providerId="LiveId" clId="{6C0D139F-4B3E-4CEA-B212-32B152940638}" dt="2024-04-15T04:48:34.943" v="3351" actId="1076"/>
          <ac:picMkLst>
            <pc:docMk/>
            <pc:sldMk cId="3715551766" sldId="697"/>
            <ac:picMk id="5" creationId="{B5F993D6-DA28-6C3F-F502-DC7B624C9849}"/>
          </ac:picMkLst>
        </pc:picChg>
      </pc:sldChg>
      <pc:sldChg chg="add del">
        <pc:chgData name="铭程 胡" userId="eac7dd3298ab18f5" providerId="LiveId" clId="{6C0D139F-4B3E-4CEA-B212-32B152940638}" dt="2024-03-27T01:56:16.009" v="272" actId="47"/>
        <pc:sldMkLst>
          <pc:docMk/>
          <pc:sldMk cId="178064745" sldId="698"/>
        </pc:sldMkLst>
      </pc:sldChg>
      <pc:sldChg chg="add del ord modNotesTx">
        <pc:chgData name="铭程 胡" userId="eac7dd3298ab18f5" providerId="LiveId" clId="{6C0D139F-4B3E-4CEA-B212-32B152940638}" dt="2024-04-15T00:42:02.876" v="664" actId="47"/>
        <pc:sldMkLst>
          <pc:docMk/>
          <pc:sldMk cId="2378591313" sldId="698"/>
        </pc:sldMkLst>
      </pc:sldChg>
      <pc:sldChg chg="add del">
        <pc:chgData name="铭程 胡" userId="eac7dd3298ab18f5" providerId="LiveId" clId="{6C0D139F-4B3E-4CEA-B212-32B152940638}" dt="2024-03-27T01:56:16.009" v="272" actId="47"/>
        <pc:sldMkLst>
          <pc:docMk/>
          <pc:sldMk cId="1788840209" sldId="699"/>
        </pc:sldMkLst>
      </pc:sldChg>
      <pc:sldChg chg="modSp add mod modNotesTx">
        <pc:chgData name="铭程 胡" userId="eac7dd3298ab18f5" providerId="LiveId" clId="{6C0D139F-4B3E-4CEA-B212-32B152940638}" dt="2024-03-31T00:17:37.325" v="400" actId="20577"/>
        <pc:sldMkLst>
          <pc:docMk/>
          <pc:sldMk cId="4221448381" sldId="699"/>
        </pc:sldMkLst>
        <pc:spChg chg="mod">
          <ac:chgData name="铭程 胡" userId="eac7dd3298ab18f5" providerId="LiveId" clId="{6C0D139F-4B3E-4CEA-B212-32B152940638}" dt="2024-03-31T00:17:34.604" v="399" actId="20577"/>
          <ac:spMkLst>
            <pc:docMk/>
            <pc:sldMk cId="4221448381" sldId="699"/>
            <ac:spMk id="2" creationId="{F965D16D-4EF5-5752-C901-B0C628346B2E}"/>
          </ac:spMkLst>
        </pc:spChg>
      </pc:sldChg>
      <pc:sldChg chg="modSp add mod">
        <pc:chgData name="铭程 胡" userId="eac7dd3298ab18f5" providerId="LiveId" clId="{6C0D139F-4B3E-4CEA-B212-32B152940638}" dt="2024-03-31T00:17:42.855" v="412" actId="20577"/>
        <pc:sldMkLst>
          <pc:docMk/>
          <pc:sldMk cId="3412862850" sldId="700"/>
        </pc:sldMkLst>
        <pc:spChg chg="mod">
          <ac:chgData name="铭程 胡" userId="eac7dd3298ab18f5" providerId="LiveId" clId="{6C0D139F-4B3E-4CEA-B212-32B152940638}" dt="2024-03-31T00:17:42.855" v="412" actId="20577"/>
          <ac:spMkLst>
            <pc:docMk/>
            <pc:sldMk cId="3412862850" sldId="700"/>
            <ac:spMk id="2" creationId="{F965D16D-4EF5-5752-C901-B0C628346B2E}"/>
          </ac:spMkLst>
        </pc:spChg>
      </pc:sldChg>
      <pc:sldChg chg="modSp add mod">
        <pc:chgData name="铭程 胡" userId="eac7dd3298ab18f5" providerId="LiveId" clId="{6C0D139F-4B3E-4CEA-B212-32B152940638}" dt="2024-03-31T00:18:08.707" v="421" actId="20577"/>
        <pc:sldMkLst>
          <pc:docMk/>
          <pc:sldMk cId="1321913668" sldId="701"/>
        </pc:sldMkLst>
        <pc:spChg chg="mod">
          <ac:chgData name="铭程 胡" userId="eac7dd3298ab18f5" providerId="LiveId" clId="{6C0D139F-4B3E-4CEA-B212-32B152940638}" dt="2024-03-31T00:18:08.707" v="421" actId="20577"/>
          <ac:spMkLst>
            <pc:docMk/>
            <pc:sldMk cId="1321913668" sldId="701"/>
            <ac:spMk id="2" creationId="{F965D16D-4EF5-5752-C901-B0C628346B2E}"/>
          </ac:spMkLst>
        </pc:spChg>
      </pc:sldChg>
      <pc:sldChg chg="modSp add mod ord">
        <pc:chgData name="铭程 胡" userId="eac7dd3298ab18f5" providerId="LiveId" clId="{6C0D139F-4B3E-4CEA-B212-32B152940638}" dt="2024-03-31T00:22:42.046" v="501"/>
        <pc:sldMkLst>
          <pc:docMk/>
          <pc:sldMk cId="2822452920" sldId="702"/>
        </pc:sldMkLst>
        <pc:spChg chg="mod">
          <ac:chgData name="铭程 胡" userId="eac7dd3298ab18f5" providerId="LiveId" clId="{6C0D139F-4B3E-4CEA-B212-32B152940638}" dt="2024-03-31T00:18:22.839" v="430" actId="20577"/>
          <ac:spMkLst>
            <pc:docMk/>
            <pc:sldMk cId="2822452920" sldId="702"/>
            <ac:spMk id="2" creationId="{F965D16D-4EF5-5752-C901-B0C628346B2E}"/>
          </ac:spMkLst>
        </pc:spChg>
      </pc:sldChg>
      <pc:sldChg chg="modSp add mod">
        <pc:chgData name="铭程 胡" userId="eac7dd3298ab18f5" providerId="LiveId" clId="{6C0D139F-4B3E-4CEA-B212-32B152940638}" dt="2024-04-15T00:50:17.134" v="1665" actId="20577"/>
        <pc:sldMkLst>
          <pc:docMk/>
          <pc:sldMk cId="1294345199" sldId="703"/>
        </pc:sldMkLst>
        <pc:spChg chg="mod">
          <ac:chgData name="铭程 胡" userId="eac7dd3298ab18f5" providerId="LiveId" clId="{6C0D139F-4B3E-4CEA-B212-32B152940638}" dt="2024-04-15T00:49:06.011" v="1317"/>
          <ac:spMkLst>
            <pc:docMk/>
            <pc:sldMk cId="1294345199" sldId="703"/>
            <ac:spMk id="2" creationId="{F965D16D-4EF5-5752-C901-B0C628346B2E}"/>
          </ac:spMkLst>
        </pc:spChg>
        <pc:spChg chg="mod">
          <ac:chgData name="铭程 胡" userId="eac7dd3298ab18f5" providerId="LiveId" clId="{6C0D139F-4B3E-4CEA-B212-32B152940638}" dt="2024-04-15T00:50:17.134" v="1665" actId="20577"/>
          <ac:spMkLst>
            <pc:docMk/>
            <pc:sldMk cId="1294345199" sldId="703"/>
            <ac:spMk id="3" creationId="{16D4FC3B-E5AF-F621-AB55-66538132158C}"/>
          </ac:spMkLst>
        </pc:spChg>
      </pc:sldChg>
      <pc:sldChg chg="modSp add mod">
        <pc:chgData name="铭程 胡" userId="eac7dd3298ab18f5" providerId="LiveId" clId="{6C0D139F-4B3E-4CEA-B212-32B152940638}" dt="2024-03-31T00:21:33.275" v="449" actId="20577"/>
        <pc:sldMkLst>
          <pc:docMk/>
          <pc:sldMk cId="414705250" sldId="704"/>
        </pc:sldMkLst>
        <pc:spChg chg="mod">
          <ac:chgData name="铭程 胡" userId="eac7dd3298ab18f5" providerId="LiveId" clId="{6C0D139F-4B3E-4CEA-B212-32B152940638}" dt="2024-03-31T00:21:33.275" v="449" actId="20577"/>
          <ac:spMkLst>
            <pc:docMk/>
            <pc:sldMk cId="414705250" sldId="704"/>
            <ac:spMk id="2" creationId="{F965D16D-4EF5-5752-C901-B0C628346B2E}"/>
          </ac:spMkLst>
        </pc:spChg>
      </pc:sldChg>
      <pc:sldChg chg="modSp add mod">
        <pc:chgData name="铭程 胡" userId="eac7dd3298ab18f5" providerId="LiveId" clId="{6C0D139F-4B3E-4CEA-B212-32B152940638}" dt="2024-03-31T00:21:37.996" v="457" actId="20577"/>
        <pc:sldMkLst>
          <pc:docMk/>
          <pc:sldMk cId="3921155658" sldId="705"/>
        </pc:sldMkLst>
        <pc:spChg chg="mod">
          <ac:chgData name="铭程 胡" userId="eac7dd3298ab18f5" providerId="LiveId" clId="{6C0D139F-4B3E-4CEA-B212-32B152940638}" dt="2024-03-31T00:21:37.996" v="457" actId="20577"/>
          <ac:spMkLst>
            <pc:docMk/>
            <pc:sldMk cId="3921155658" sldId="705"/>
            <ac:spMk id="2" creationId="{F965D16D-4EF5-5752-C901-B0C628346B2E}"/>
          </ac:spMkLst>
        </pc:spChg>
      </pc:sldChg>
      <pc:sldChg chg="modSp add mod ord">
        <pc:chgData name="铭程 胡" userId="eac7dd3298ab18f5" providerId="LiveId" clId="{6C0D139F-4B3E-4CEA-B212-32B152940638}" dt="2024-04-15T00:53:10.633" v="1943" actId="20577"/>
        <pc:sldMkLst>
          <pc:docMk/>
          <pc:sldMk cId="3520069207" sldId="706"/>
        </pc:sldMkLst>
        <pc:spChg chg="mod">
          <ac:chgData name="铭程 胡" userId="eac7dd3298ab18f5" providerId="LiveId" clId="{6C0D139F-4B3E-4CEA-B212-32B152940638}" dt="2024-04-15T00:53:10.633" v="1943" actId="20577"/>
          <ac:spMkLst>
            <pc:docMk/>
            <pc:sldMk cId="3520069207" sldId="706"/>
            <ac:spMk id="2" creationId="{F965D16D-4EF5-5752-C901-B0C628346B2E}"/>
          </ac:spMkLst>
        </pc:spChg>
      </pc:sldChg>
      <pc:sldChg chg="modSp add mod ord modNotesTx">
        <pc:chgData name="铭程 胡" userId="eac7dd3298ab18f5" providerId="LiveId" clId="{6C0D139F-4B3E-4CEA-B212-32B152940638}" dt="2024-03-31T01:20:24.613" v="539"/>
        <pc:sldMkLst>
          <pc:docMk/>
          <pc:sldMk cId="2882530800" sldId="707"/>
        </pc:sldMkLst>
        <pc:spChg chg="mod">
          <ac:chgData name="铭程 胡" userId="eac7dd3298ab18f5" providerId="LiveId" clId="{6C0D139F-4B3E-4CEA-B212-32B152940638}" dt="2024-03-31T01:20:19.265" v="538" actId="20577"/>
          <ac:spMkLst>
            <pc:docMk/>
            <pc:sldMk cId="2882530800" sldId="707"/>
            <ac:spMk id="2" creationId="{FA2D591D-38E5-446D-5FD3-005FCC042664}"/>
          </ac:spMkLst>
        </pc:spChg>
      </pc:sldChg>
      <pc:sldChg chg="addSp modSp add mod modNotesTx">
        <pc:chgData name="铭程 胡" userId="eac7dd3298ab18f5" providerId="LiveId" clId="{6C0D139F-4B3E-4CEA-B212-32B152940638}" dt="2024-03-31T03:09:30.430" v="661" actId="1076"/>
        <pc:sldMkLst>
          <pc:docMk/>
          <pc:sldMk cId="110099384" sldId="708"/>
        </pc:sldMkLst>
        <pc:spChg chg="mod">
          <ac:chgData name="铭程 胡" userId="eac7dd3298ab18f5" providerId="LiveId" clId="{6C0D139F-4B3E-4CEA-B212-32B152940638}" dt="2024-03-31T03:06:36.012" v="574" actId="20577"/>
          <ac:spMkLst>
            <pc:docMk/>
            <pc:sldMk cId="110099384" sldId="708"/>
            <ac:spMk id="2" creationId="{FA2D591D-38E5-446D-5FD3-005FCC042664}"/>
          </ac:spMkLst>
        </pc:spChg>
        <pc:spChg chg="mod">
          <ac:chgData name="铭程 胡" userId="eac7dd3298ab18f5" providerId="LiveId" clId="{6C0D139F-4B3E-4CEA-B212-32B152940638}" dt="2024-03-31T03:09:18.016" v="659" actId="20577"/>
          <ac:spMkLst>
            <pc:docMk/>
            <pc:sldMk cId="110099384" sldId="708"/>
            <ac:spMk id="3" creationId="{DF8F115A-1063-B6BC-3AB3-D40F80C5586C}"/>
          </ac:spMkLst>
        </pc:spChg>
        <pc:picChg chg="add mod">
          <ac:chgData name="铭程 胡" userId="eac7dd3298ab18f5" providerId="LiveId" clId="{6C0D139F-4B3E-4CEA-B212-32B152940638}" dt="2024-03-31T03:09:30.430" v="661" actId="1076"/>
          <ac:picMkLst>
            <pc:docMk/>
            <pc:sldMk cId="110099384" sldId="708"/>
            <ac:picMk id="5" creationId="{4F44E38C-4BED-D0EE-71E4-433B9D5E5201}"/>
          </ac:picMkLst>
        </pc:picChg>
      </pc:sldChg>
      <pc:sldChg chg="modSp add del mod ord">
        <pc:chgData name="铭程 胡" userId="eac7dd3298ab18f5" providerId="LiveId" clId="{6C0D139F-4B3E-4CEA-B212-32B152940638}" dt="2024-04-15T00:48:39.523" v="1316" actId="20577"/>
        <pc:sldMkLst>
          <pc:docMk/>
          <pc:sldMk cId="1378049964" sldId="709"/>
        </pc:sldMkLst>
        <pc:spChg chg="mod">
          <ac:chgData name="铭程 胡" userId="eac7dd3298ab18f5" providerId="LiveId" clId="{6C0D139F-4B3E-4CEA-B212-32B152940638}" dt="2024-04-15T00:47:48.915" v="1280" actId="20577"/>
          <ac:spMkLst>
            <pc:docMk/>
            <pc:sldMk cId="1378049964" sldId="709"/>
            <ac:spMk id="2" creationId="{F965D16D-4EF5-5752-C901-B0C628346B2E}"/>
          </ac:spMkLst>
        </pc:spChg>
        <pc:spChg chg="mod">
          <ac:chgData name="铭程 胡" userId="eac7dd3298ab18f5" providerId="LiveId" clId="{6C0D139F-4B3E-4CEA-B212-32B152940638}" dt="2024-04-15T00:48:39.523" v="1316" actId="20577"/>
          <ac:spMkLst>
            <pc:docMk/>
            <pc:sldMk cId="1378049964" sldId="709"/>
            <ac:spMk id="3" creationId="{16D4FC3B-E5AF-F621-AB55-66538132158C}"/>
          </ac:spMkLst>
        </pc:spChg>
      </pc:sldChg>
      <pc:sldChg chg="modSp add mod">
        <pc:chgData name="铭程 胡" userId="eac7dd3298ab18f5" providerId="LiveId" clId="{6C0D139F-4B3E-4CEA-B212-32B152940638}" dt="2024-04-15T00:51:15.238" v="1712" actId="20577"/>
        <pc:sldMkLst>
          <pc:docMk/>
          <pc:sldMk cId="2660962894" sldId="710"/>
        </pc:sldMkLst>
        <pc:spChg chg="mod">
          <ac:chgData name="铭程 胡" userId="eac7dd3298ab18f5" providerId="LiveId" clId="{6C0D139F-4B3E-4CEA-B212-32B152940638}" dt="2024-04-15T00:51:15.238" v="1712" actId="20577"/>
          <ac:spMkLst>
            <pc:docMk/>
            <pc:sldMk cId="2660962894" sldId="710"/>
            <ac:spMk id="2" creationId="{F965D16D-4EF5-5752-C901-B0C628346B2E}"/>
          </ac:spMkLst>
        </pc:spChg>
      </pc:sldChg>
      <pc:sldChg chg="modSp add mod">
        <pc:chgData name="铭程 胡" userId="eac7dd3298ab18f5" providerId="LiveId" clId="{6C0D139F-4B3E-4CEA-B212-32B152940638}" dt="2024-04-15T00:51:33.334" v="1749" actId="20577"/>
        <pc:sldMkLst>
          <pc:docMk/>
          <pc:sldMk cId="3313146121" sldId="711"/>
        </pc:sldMkLst>
        <pc:spChg chg="mod">
          <ac:chgData name="铭程 胡" userId="eac7dd3298ab18f5" providerId="LiveId" clId="{6C0D139F-4B3E-4CEA-B212-32B152940638}" dt="2024-04-15T00:51:33.334" v="1749" actId="20577"/>
          <ac:spMkLst>
            <pc:docMk/>
            <pc:sldMk cId="3313146121" sldId="711"/>
            <ac:spMk id="2" creationId="{F965D16D-4EF5-5752-C901-B0C628346B2E}"/>
          </ac:spMkLst>
        </pc:spChg>
      </pc:sldChg>
      <pc:sldChg chg="modSp add mod">
        <pc:chgData name="铭程 胡" userId="eac7dd3298ab18f5" providerId="LiveId" clId="{6C0D139F-4B3E-4CEA-B212-32B152940638}" dt="2024-04-15T00:51:45.670" v="1779" actId="313"/>
        <pc:sldMkLst>
          <pc:docMk/>
          <pc:sldMk cId="4092175809" sldId="712"/>
        </pc:sldMkLst>
        <pc:spChg chg="mod">
          <ac:chgData name="铭程 胡" userId="eac7dd3298ab18f5" providerId="LiveId" clId="{6C0D139F-4B3E-4CEA-B212-32B152940638}" dt="2024-04-15T00:51:45.670" v="1779" actId="313"/>
          <ac:spMkLst>
            <pc:docMk/>
            <pc:sldMk cId="4092175809" sldId="712"/>
            <ac:spMk id="2" creationId="{F965D16D-4EF5-5752-C901-B0C628346B2E}"/>
          </ac:spMkLst>
        </pc:spChg>
      </pc:sldChg>
      <pc:sldChg chg="modSp add mod">
        <pc:chgData name="铭程 胡" userId="eac7dd3298ab18f5" providerId="LiveId" clId="{6C0D139F-4B3E-4CEA-B212-32B152940638}" dt="2024-04-15T00:51:54.130" v="1814" actId="20577"/>
        <pc:sldMkLst>
          <pc:docMk/>
          <pc:sldMk cId="3506091909" sldId="713"/>
        </pc:sldMkLst>
        <pc:spChg chg="mod">
          <ac:chgData name="铭程 胡" userId="eac7dd3298ab18f5" providerId="LiveId" clId="{6C0D139F-4B3E-4CEA-B212-32B152940638}" dt="2024-04-15T00:51:54.130" v="1814" actId="20577"/>
          <ac:spMkLst>
            <pc:docMk/>
            <pc:sldMk cId="3506091909" sldId="713"/>
            <ac:spMk id="2" creationId="{F965D16D-4EF5-5752-C901-B0C628346B2E}"/>
          </ac:spMkLst>
        </pc:spChg>
      </pc:sldChg>
      <pc:sldChg chg="modSp add mod">
        <pc:chgData name="铭程 胡" userId="eac7dd3298ab18f5" providerId="LiveId" clId="{6C0D139F-4B3E-4CEA-B212-32B152940638}" dt="2024-04-15T00:52:12.394" v="1861" actId="20577"/>
        <pc:sldMkLst>
          <pc:docMk/>
          <pc:sldMk cId="3463003883" sldId="714"/>
        </pc:sldMkLst>
        <pc:spChg chg="mod">
          <ac:chgData name="铭程 胡" userId="eac7dd3298ab18f5" providerId="LiveId" clId="{6C0D139F-4B3E-4CEA-B212-32B152940638}" dt="2024-04-15T00:52:12.394" v="1861" actId="20577"/>
          <ac:spMkLst>
            <pc:docMk/>
            <pc:sldMk cId="3463003883" sldId="714"/>
            <ac:spMk id="2" creationId="{F965D16D-4EF5-5752-C901-B0C628346B2E}"/>
          </ac:spMkLst>
        </pc:spChg>
      </pc:sldChg>
      <pc:sldChg chg="modSp add mod">
        <pc:chgData name="铭程 胡" userId="eac7dd3298ab18f5" providerId="LiveId" clId="{6C0D139F-4B3E-4CEA-B212-32B152940638}" dt="2024-04-15T00:53:02.287" v="1925" actId="20577"/>
        <pc:sldMkLst>
          <pc:docMk/>
          <pc:sldMk cId="809138094" sldId="715"/>
        </pc:sldMkLst>
        <pc:spChg chg="mod">
          <ac:chgData name="铭程 胡" userId="eac7dd3298ab18f5" providerId="LiveId" clId="{6C0D139F-4B3E-4CEA-B212-32B152940638}" dt="2024-04-15T00:53:02.287" v="1925" actId="20577"/>
          <ac:spMkLst>
            <pc:docMk/>
            <pc:sldMk cId="809138094" sldId="715"/>
            <ac:spMk id="2" creationId="{F965D16D-4EF5-5752-C901-B0C628346B2E}"/>
          </ac:spMkLst>
        </pc:spChg>
      </pc:sldChg>
      <pc:sldChg chg="modSp add mod ord">
        <pc:chgData name="铭程 胡" userId="eac7dd3298ab18f5" providerId="LiveId" clId="{6C0D139F-4B3E-4CEA-B212-32B152940638}" dt="2024-04-15T03:27:07.034" v="3267" actId="207"/>
        <pc:sldMkLst>
          <pc:docMk/>
          <pc:sldMk cId="2459587664" sldId="716"/>
        </pc:sldMkLst>
        <pc:spChg chg="mod">
          <ac:chgData name="铭程 胡" userId="eac7dd3298ab18f5" providerId="LiveId" clId="{6C0D139F-4B3E-4CEA-B212-32B152940638}" dt="2024-04-15T00:52:34.347" v="1912" actId="20577"/>
          <ac:spMkLst>
            <pc:docMk/>
            <pc:sldMk cId="2459587664" sldId="716"/>
            <ac:spMk id="2" creationId="{F965D16D-4EF5-5752-C901-B0C628346B2E}"/>
          </ac:spMkLst>
        </pc:spChg>
        <pc:spChg chg="mod">
          <ac:chgData name="铭程 胡" userId="eac7dd3298ab18f5" providerId="LiveId" clId="{6C0D139F-4B3E-4CEA-B212-32B152940638}" dt="2024-04-15T03:27:07.034" v="3267" actId="207"/>
          <ac:spMkLst>
            <pc:docMk/>
            <pc:sldMk cId="2459587664" sldId="716"/>
            <ac:spMk id="3" creationId="{16D4FC3B-E5AF-F621-AB55-66538132158C}"/>
          </ac:spMkLst>
        </pc:spChg>
      </pc:sldChg>
      <pc:sldChg chg="modSp add mod">
        <pc:chgData name="铭程 胡" userId="eac7dd3298ab18f5" providerId="LiveId" clId="{6C0D139F-4B3E-4CEA-B212-32B152940638}" dt="2024-04-15T00:53:21.448" v="1978" actId="313"/>
        <pc:sldMkLst>
          <pc:docMk/>
          <pc:sldMk cId="2617778214" sldId="717"/>
        </pc:sldMkLst>
        <pc:spChg chg="mod">
          <ac:chgData name="铭程 胡" userId="eac7dd3298ab18f5" providerId="LiveId" clId="{6C0D139F-4B3E-4CEA-B212-32B152940638}" dt="2024-04-15T00:53:21.448" v="1978" actId="313"/>
          <ac:spMkLst>
            <pc:docMk/>
            <pc:sldMk cId="2617778214" sldId="717"/>
            <ac:spMk id="2" creationId="{F965D16D-4EF5-5752-C901-B0C628346B2E}"/>
          </ac:spMkLst>
        </pc:spChg>
      </pc:sldChg>
      <pc:sldChg chg="addSp delSp modSp add mod">
        <pc:chgData name="铭程 胡" userId="eac7dd3298ab18f5" providerId="LiveId" clId="{6C0D139F-4B3E-4CEA-B212-32B152940638}" dt="2024-04-15T01:00:24.533" v="2658" actId="20577"/>
        <pc:sldMkLst>
          <pc:docMk/>
          <pc:sldMk cId="4071104145" sldId="718"/>
        </pc:sldMkLst>
        <pc:spChg chg="mod">
          <ac:chgData name="铭程 胡" userId="eac7dd3298ab18f5" providerId="LiveId" clId="{6C0D139F-4B3E-4CEA-B212-32B152940638}" dt="2024-04-15T01:00:24.533" v="2658" actId="20577"/>
          <ac:spMkLst>
            <pc:docMk/>
            <pc:sldMk cId="4071104145" sldId="718"/>
            <ac:spMk id="3" creationId="{16D4FC3B-E5AF-F621-AB55-66538132158C}"/>
          </ac:spMkLst>
        </pc:spChg>
        <pc:picChg chg="add del mod">
          <ac:chgData name="铭程 胡" userId="eac7dd3298ab18f5" providerId="LiveId" clId="{6C0D139F-4B3E-4CEA-B212-32B152940638}" dt="2024-04-15T00:59:35.141" v="2569" actId="21"/>
          <ac:picMkLst>
            <pc:docMk/>
            <pc:sldMk cId="4071104145" sldId="718"/>
            <ac:picMk id="5" creationId="{7B18BA14-E2D3-138C-5AF0-6606A393FEB8}"/>
          </ac:picMkLst>
        </pc:picChg>
        <pc:picChg chg="add mod">
          <ac:chgData name="铭程 胡" userId="eac7dd3298ab18f5" providerId="LiveId" clId="{6C0D139F-4B3E-4CEA-B212-32B152940638}" dt="2024-04-15T00:59:44.293" v="2574" actId="1076"/>
          <ac:picMkLst>
            <pc:docMk/>
            <pc:sldMk cId="4071104145" sldId="718"/>
            <ac:picMk id="10" creationId="{B9657B63-6653-A8DC-D8DE-5B8B331C920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EB5987-EE31-0E46-A6BD-7B637EEB3713}" type="datetimeFigureOut">
              <a:rPr lang="en-US" smtClean="0"/>
              <a:t>9/18/2024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A698F3-5341-0A4C-B320-4537A2452B0C}" type="slidenum">
              <a:rPr lang="en-US" smtClean="0"/>
              <a:t>‹#›</a:t>
            </a:fld>
            <a:endParaRPr lang="en-US"/>
          </a:p>
        </p:txBody>
      </p:sp>
    </p:spTree>
    <p:extLst>
      <p:ext uri="{BB962C8B-B14F-4D97-AF65-F5344CB8AC3E}">
        <p14:creationId xmlns:p14="http://schemas.microsoft.com/office/powerpoint/2010/main" val="19188242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1</a:t>
            </a:fld>
            <a:endParaRPr lang="en-US"/>
          </a:p>
        </p:txBody>
      </p:sp>
    </p:spTree>
    <p:extLst>
      <p:ext uri="{BB962C8B-B14F-4D97-AF65-F5344CB8AC3E}">
        <p14:creationId xmlns:p14="http://schemas.microsoft.com/office/powerpoint/2010/main" val="906989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10</a:t>
            </a:fld>
            <a:endParaRPr lang="en-US"/>
          </a:p>
        </p:txBody>
      </p:sp>
    </p:spTree>
    <p:extLst>
      <p:ext uri="{BB962C8B-B14F-4D97-AF65-F5344CB8AC3E}">
        <p14:creationId xmlns:p14="http://schemas.microsoft.com/office/powerpoint/2010/main" val="2372658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effectLst/>
              </a:rPr>
              <a:t>VNet</a:t>
            </a:r>
            <a:r>
              <a:rPr lang="en-US" altLang="zh-CN" dirty="0"/>
              <a:t> employes residual connection to design a deeper network (4 down-sampling) compared with 3D U-Net and thus obtain a higher performance. </a:t>
            </a:r>
            <a:endParaRPr lang="zh-CN" altLang="en-US" dirty="0"/>
          </a:p>
        </p:txBody>
      </p:sp>
      <p:sp>
        <p:nvSpPr>
          <p:cNvPr id="4" name="灯片编号占位符 3"/>
          <p:cNvSpPr>
            <a:spLocks noGrp="1"/>
          </p:cNvSpPr>
          <p:nvPr>
            <p:ph type="sldNum" sz="quarter" idx="5"/>
          </p:nvPr>
        </p:nvSpPr>
        <p:spPr/>
        <p:txBody>
          <a:bodyPr/>
          <a:lstStyle/>
          <a:p>
            <a:fld id="{15A698F3-5341-0A4C-B320-4537A2452B0C}" type="slidenum">
              <a:rPr lang="en-US" smtClean="0"/>
              <a:t>11</a:t>
            </a:fld>
            <a:endParaRPr lang="en-US"/>
          </a:p>
        </p:txBody>
      </p:sp>
    </p:spTree>
    <p:extLst>
      <p:ext uri="{BB962C8B-B14F-4D97-AF65-F5344CB8AC3E}">
        <p14:creationId xmlns:p14="http://schemas.microsoft.com/office/powerpoint/2010/main" val="2724466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Arial" panose="020B0604020202020204" pitchFamily="34" charset="0"/>
              <a:buNone/>
            </a:pPr>
            <a:r>
              <a:rPr lang="en-US" altLang="zh-CN" dirty="0" err="1"/>
              <a:t>UNet</a:t>
            </a:r>
            <a:r>
              <a:rPr lang="en-US" altLang="zh-CN" dirty="0"/>
              <a:t>++ connect all </a:t>
            </a:r>
            <a:r>
              <a:rPr lang="en-US" altLang="zh-CN" dirty="0" err="1"/>
              <a:t>UNet</a:t>
            </a:r>
            <a:r>
              <a:rPr lang="en-US" altLang="zh-CN" dirty="0"/>
              <a:t> layers together and redesign skip connection, thus: Skip connection enhancement: Increasing number of skip connections</a:t>
            </a:r>
          </a:p>
          <a:p>
            <a:pPr marL="742950" lvl="1" indent="-285750">
              <a:buFont typeface="Arial" panose="020B0604020202020204" pitchFamily="34" charset="0"/>
              <a:buChar char="•"/>
            </a:pPr>
            <a:r>
              <a:rPr lang="en-US" altLang="zh-CN" dirty="0"/>
              <a:t>allowing network to learn anatomically importance of features </a:t>
            </a:r>
            <a:r>
              <a:rPr lang="en-US" altLang="zh-CN" b="1" dirty="0"/>
              <a:t>at different levels</a:t>
            </a:r>
          </a:p>
          <a:p>
            <a:pPr marL="742950" lvl="1" indent="-285750">
              <a:buFont typeface="Arial" panose="020B0604020202020204" pitchFamily="34" charset="0"/>
              <a:buChar char="•"/>
            </a:pPr>
            <a:r>
              <a:rPr lang="en-US" altLang="zh-CN" dirty="0"/>
              <a:t>features </a:t>
            </a:r>
            <a:r>
              <a:rPr lang="en-US" altLang="zh-CN" b="1" dirty="0"/>
              <a:t>with different semantic scales</a:t>
            </a:r>
            <a:r>
              <a:rPr lang="en-US" altLang="zh-CN" dirty="0"/>
              <a:t> can be aggregated, resulting in a highly flexible feature fusion scheme</a:t>
            </a:r>
          </a:p>
          <a:p>
            <a:pPr>
              <a:buFont typeface="Arial" panose="020B0604020202020204" pitchFamily="34" charset="0"/>
              <a:buNone/>
            </a:pPr>
            <a:r>
              <a:rPr lang="en-US" altLang="zh-CN" dirty="0"/>
              <a:t>However, # of parameters also increase dramatically and pruning is </a:t>
            </a:r>
            <a:r>
              <a:rPr lang="en-US" altLang="zh-CN" dirty="0" err="1"/>
              <a:t>neeeded</a:t>
            </a:r>
            <a:r>
              <a:rPr lang="en-US" altLang="zh-CN" dirty="0"/>
              <a:t>, which might lead to decline in segmentation accuracy.</a:t>
            </a:r>
          </a:p>
          <a:p>
            <a:pPr>
              <a:buFont typeface="Arial" panose="020B0604020202020204" pitchFamily="34" charset="0"/>
              <a:buNone/>
            </a:pPr>
            <a:br>
              <a:rPr lang="en-US" altLang="zh-CN" dirty="0"/>
            </a:br>
            <a:br>
              <a:rPr lang="en-US" altLang="zh-CN" dirty="0"/>
            </a:br>
            <a:r>
              <a:rPr lang="en-US" altLang="zh-CN" dirty="0" err="1">
                <a:effectLst/>
              </a:rPr>
              <a:t>HyperDenseNet</a:t>
            </a:r>
            <a:r>
              <a:rPr lang="en-US" altLang="zh-CN" dirty="0">
                <a:effectLst/>
              </a:rPr>
              <a:t>: Multi-modality Fusion</a:t>
            </a:r>
          </a:p>
          <a:p>
            <a:pPr marL="171450" indent="-171450">
              <a:buFont typeface="Arial" panose="020B0604020202020204" pitchFamily="34" charset="0"/>
              <a:buChar char="•"/>
            </a:pPr>
            <a:r>
              <a:rPr lang="en-US" altLang="zh-CN" dirty="0"/>
              <a:t>Each stream receives inputs of image data of modality, and layers in same and different paths are densely connected</a:t>
            </a:r>
          </a:p>
          <a:p>
            <a:pPr marL="171450" indent="-171450">
              <a:buFont typeface="Arial" panose="020B0604020202020204" pitchFamily="34" charset="0"/>
              <a:buChar char="•"/>
            </a:pPr>
            <a:r>
              <a:rPr lang="en-US" altLang="zh-CN" dirty="0"/>
              <a:t>Integrates the outputs among different paths based on densely-connected network to obtain richer feature representation from combined modalities, thus enabling the network to first extract deep intra-slice features and then learn inter-slice features with a lower computational burden</a:t>
            </a:r>
          </a:p>
          <a:p>
            <a:pPr>
              <a:buFont typeface="Arial" panose="020B0604020202020204" pitchFamily="34" charset="0"/>
              <a:buNone/>
            </a:pPr>
            <a:endParaRPr lang="en-US" altLang="zh-CN" dirty="0"/>
          </a:p>
          <a:p>
            <a:pPr>
              <a:buFont typeface="Arial" panose="020B0604020202020204" pitchFamily="34" charset="0"/>
              <a:buNone/>
            </a:pPr>
            <a:endParaRPr lang="en-US" altLang="zh-CN" dirty="0"/>
          </a:p>
          <a:p>
            <a:pPr>
              <a:buFont typeface="Arial" panose="020B0604020202020204" pitchFamily="34" charset="0"/>
              <a:buNone/>
            </a:pPr>
            <a:endParaRPr lang="en-US" altLang="zh-CN" dirty="0"/>
          </a:p>
        </p:txBody>
      </p:sp>
      <p:sp>
        <p:nvSpPr>
          <p:cNvPr id="4" name="灯片编号占位符 3"/>
          <p:cNvSpPr>
            <a:spLocks noGrp="1"/>
          </p:cNvSpPr>
          <p:nvPr>
            <p:ph type="sldNum" sz="quarter" idx="5"/>
          </p:nvPr>
        </p:nvSpPr>
        <p:spPr/>
        <p:txBody>
          <a:bodyPr/>
          <a:lstStyle/>
          <a:p>
            <a:fld id="{15A698F3-5341-0A4C-B320-4537A2452B0C}" type="slidenum">
              <a:rPr lang="en-US" smtClean="0"/>
              <a:t>12</a:t>
            </a:fld>
            <a:endParaRPr lang="en-US"/>
          </a:p>
        </p:txBody>
      </p:sp>
    </p:spTree>
    <p:extLst>
      <p:ext uri="{BB962C8B-B14F-4D97-AF65-F5344CB8AC3E}">
        <p14:creationId xmlns:p14="http://schemas.microsoft.com/office/powerpoint/2010/main" val="2771552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000000"/>
                </a:solidFill>
                <a:effectLst/>
                <a:latin typeface="STIXGeneral-Regular"/>
              </a:rPr>
              <a:t>ASPP-</a:t>
            </a:r>
            <a:r>
              <a:rPr lang="en-US" altLang="zh-CN" b="0" i="0" dirty="0" err="1">
                <a:solidFill>
                  <a:srgbClr val="000000"/>
                </a:solidFill>
                <a:effectLst/>
                <a:latin typeface="STIXGeneral-Regular"/>
              </a:rPr>
              <a:t>DenseNet</a:t>
            </a:r>
            <a:r>
              <a:rPr lang="en-US" altLang="zh-CN" b="0" i="0" dirty="0">
                <a:solidFill>
                  <a:srgbClr val="000000"/>
                </a:solidFill>
                <a:effectLst/>
                <a:latin typeface="STIXGeneral-Regular"/>
              </a:rPr>
              <a:t> </a:t>
            </a:r>
            <a:r>
              <a:rPr lang="en-US" altLang="zh-CN" dirty="0"/>
              <a:t>Use atrous spatial pyramid pooling(ASPP) in the bottleneck. The feature maps are passed in parallel through a 1*1 convolutional layer and 3 atrous 3*3 convolutional layers, with rate 6, 12, 18 respectively.</a:t>
            </a:r>
            <a:endParaRPr lang="en-US" altLang="zh-CN" b="0" i="0" dirty="0">
              <a:solidFill>
                <a:srgbClr val="000000"/>
              </a:solidFill>
              <a:effectLst/>
              <a:latin typeface="STIXGeneral-Regular"/>
            </a:endParaRPr>
          </a:p>
          <a:p>
            <a:endParaRPr lang="zh-CN" altLang="en-US" dirty="0"/>
          </a:p>
        </p:txBody>
      </p:sp>
      <p:sp>
        <p:nvSpPr>
          <p:cNvPr id="4" name="灯片编号占位符 3"/>
          <p:cNvSpPr>
            <a:spLocks noGrp="1"/>
          </p:cNvSpPr>
          <p:nvPr>
            <p:ph type="sldNum" sz="quarter" idx="5"/>
          </p:nvPr>
        </p:nvSpPr>
        <p:spPr/>
        <p:txBody>
          <a:bodyPr/>
          <a:lstStyle/>
          <a:p>
            <a:fld id="{15A698F3-5341-0A4C-B320-4537A2452B0C}" type="slidenum">
              <a:rPr lang="en-US" smtClean="0"/>
              <a:t>13</a:t>
            </a:fld>
            <a:endParaRPr lang="en-US"/>
          </a:p>
        </p:txBody>
      </p:sp>
    </p:spTree>
    <p:extLst>
      <p:ext uri="{BB962C8B-B14F-4D97-AF65-F5344CB8AC3E}">
        <p14:creationId xmlns:p14="http://schemas.microsoft.com/office/powerpoint/2010/main" val="26360988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 practical applications, the improvements of network structure design usually depend on experience without </a:t>
            </a:r>
            <a:r>
              <a:rPr lang="en-US" altLang="zh-CN" dirty="0" err="1"/>
              <a:t>acdequate</a:t>
            </a:r>
            <a:r>
              <a:rPr lang="en-US" altLang="zh-CN" dirty="0"/>
              <a:t> interpretability theory support. Moreover, more complex networks models indicate higher risk of overfitting. </a:t>
            </a:r>
            <a:r>
              <a:rPr lang="en-US" altLang="zh-CN" dirty="0" err="1"/>
              <a:t>nnU</a:t>
            </a:r>
            <a:r>
              <a:rPr lang="en-US" altLang="zh-CN" dirty="0"/>
              <a:t>-Net </a:t>
            </a:r>
            <a:r>
              <a:rPr lang="en-US" altLang="zh-CN" dirty="0" err="1"/>
              <a:t>havs</a:t>
            </a:r>
            <a:r>
              <a:rPr lang="en-US" altLang="zh-CN" dirty="0"/>
              <a:t> pretty good performance, without using fancy enhancements.</a:t>
            </a:r>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14</a:t>
            </a:fld>
            <a:endParaRPr lang="en-US"/>
          </a:p>
        </p:txBody>
      </p:sp>
    </p:spTree>
    <p:extLst>
      <p:ext uri="{BB962C8B-B14F-4D97-AF65-F5344CB8AC3E}">
        <p14:creationId xmlns:p14="http://schemas.microsoft.com/office/powerpoint/2010/main" val="27041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SA-</a:t>
            </a:r>
            <a:r>
              <a:rPr lang="en-US" altLang="zh-CN" dirty="0" err="1"/>
              <a:t>Unet</a:t>
            </a:r>
            <a:r>
              <a:rPr lang="en-US" altLang="zh-CN" dirty="0"/>
              <a:t>:</a:t>
            </a:r>
          </a:p>
          <a:p>
            <a:pPr algn="l"/>
            <a:r>
              <a:rPr lang="en-US" altLang="zh-CN" dirty="0"/>
              <a:t>Add spatial attention module to </a:t>
            </a:r>
            <a:r>
              <a:rPr lang="en-US" altLang="zh-CN" b="0" dirty="0">
                <a:effectLst/>
              </a:rPr>
              <a:t>bottleneck</a:t>
            </a:r>
            <a:r>
              <a:rPr lang="en-US" altLang="zh-CN" b="0" dirty="0"/>
              <a:t>,</a:t>
            </a:r>
            <a:r>
              <a:rPr lang="en-US" altLang="zh-CN" dirty="0"/>
              <a:t> enhancing relevant features and compress unimportant features in the bottleneck Apply average pooling and max pooling to input feature maps in parallel. The output is then passed through a 7*7 convolutional layer and sigmoid activation to obtain a spatial attention map.</a:t>
            </a:r>
            <a:endParaRPr lang="zh-CN" altLang="en-US" dirty="0"/>
          </a:p>
        </p:txBody>
      </p:sp>
      <p:sp>
        <p:nvSpPr>
          <p:cNvPr id="4" name="灯片编号占位符 3"/>
          <p:cNvSpPr>
            <a:spLocks noGrp="1"/>
          </p:cNvSpPr>
          <p:nvPr>
            <p:ph type="sldNum" sz="quarter" idx="5"/>
          </p:nvPr>
        </p:nvSpPr>
        <p:spPr/>
        <p:txBody>
          <a:bodyPr/>
          <a:lstStyle/>
          <a:p>
            <a:fld id="{15A698F3-5341-0A4C-B320-4537A2452B0C}" type="slidenum">
              <a:rPr lang="en-US" smtClean="0"/>
              <a:t>15</a:t>
            </a:fld>
            <a:endParaRPr lang="en-US"/>
          </a:p>
        </p:txBody>
      </p:sp>
    </p:spTree>
    <p:extLst>
      <p:ext uri="{BB962C8B-B14F-4D97-AF65-F5344CB8AC3E}">
        <p14:creationId xmlns:p14="http://schemas.microsoft.com/office/powerpoint/2010/main" val="28843087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a:buFont typeface="+mj-lt"/>
                  <a:buNone/>
                </a:pPr>
                <a:r>
                  <a:rPr lang="en-US" altLang="zh-CN" dirty="0"/>
                  <a:t>SE-Net:</a:t>
                </a:r>
              </a:p>
              <a:p>
                <a:pPr>
                  <a:buFont typeface="+mj-lt"/>
                  <a:buAutoNum type="arabicPeriod"/>
                </a:pPr>
                <a:r>
                  <a:rPr lang="en-US" altLang="zh-CN" dirty="0"/>
                  <a:t>Squeezing operation: global average pooling is performed on input features to </a:t>
                </a:r>
                <a:r>
                  <a:rPr lang="en-US" altLang="zh-CN" b="1" dirty="0"/>
                  <a:t>obtain </a:t>
                </a:r>
                <a14:m>
                  <m:oMath xmlns:m="http://schemas.openxmlformats.org/officeDocument/2006/math">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𝑪</m:t>
                    </m:r>
                  </m:oMath>
                </a14:m>
                <a:r>
                  <a:rPr lang="en-US" altLang="zh-CN" b="1" dirty="0"/>
                  <a:t> feature maps</a:t>
                </a:r>
                <a:endParaRPr lang="en-US" altLang="zh-CN" dirty="0"/>
              </a:p>
              <a:p>
                <a:pPr>
                  <a:buFont typeface="+mj-lt"/>
                  <a:buAutoNum type="arabicPeriod"/>
                </a:pPr>
                <a:r>
                  <a:rPr lang="en-US" altLang="zh-CN" dirty="0"/>
                  <a:t>Excitation operation: channel features are interacted to </a:t>
                </a:r>
                <a:r>
                  <a:rPr lang="en-US" altLang="zh-CN" b="1" dirty="0"/>
                  <a:t>reduce</a:t>
                </a:r>
                <a:r>
                  <a:rPr lang="en-US" altLang="zh-CN" dirty="0"/>
                  <a:t> number of channels, the reduced features are then </a:t>
                </a:r>
                <a:r>
                  <a:rPr lang="en-US" altLang="zh-CN" b="1" dirty="0"/>
                  <a:t>reconstructed</a:t>
                </a:r>
                <a:r>
                  <a:rPr lang="en-US" altLang="zh-CN" dirty="0"/>
                  <a:t> back to the number of channels</a:t>
                </a:r>
              </a:p>
              <a:p>
                <a:pPr>
                  <a:buFont typeface="+mj-lt"/>
                  <a:buAutoNum type="arabicPeriod"/>
                </a:pPr>
                <a:r>
                  <a:rPr lang="en-US" altLang="zh-CN" dirty="0"/>
                  <a:t>The sigmoid function is employed to generate feature weight map of </a:t>
                </a:r>
                <a14:m>
                  <m:oMath xmlns:m="http://schemas.openxmlformats.org/officeDocument/2006/math">
                    <m:r>
                      <a:rPr lang="en-US" altLang="zh-CN" b="0" i="1" smtClean="0">
                        <a:latin typeface="Cambria Math" panose="02040503050406030204" pitchFamily="18" charset="0"/>
                      </a:rPr>
                      <m:t>[0,1]</m:t>
                    </m:r>
                  </m:oMath>
                </a14:m>
                <a:r>
                  <a:rPr lang="en-US" altLang="zh-CN" dirty="0"/>
                  <a:t> that multipliers the scale back to original input feature</a:t>
                </a:r>
                <a:br>
                  <a:rPr lang="en-US" altLang="zh-CN" dirty="0"/>
                </a:br>
                <a:br>
                  <a:rPr lang="en-US" altLang="zh-CN" dirty="0"/>
                </a:br>
                <a:r>
                  <a:rPr lang="en-US" altLang="zh-CN" dirty="0" err="1"/>
                  <a:t>FocusNet</a:t>
                </a:r>
                <a:r>
                  <a:rPr lang="en-US" altLang="zh-CN" dirty="0"/>
                  <a:t>:</a:t>
                </a:r>
              </a:p>
              <a:p>
                <a:r>
                  <a:rPr lang="en-US" altLang="zh-CN" dirty="0"/>
                  <a:t>It employs two parallel branches of information flow with one branch solely devoted to attention. SE-block is used for channel attention, similar to the SE-Net above.</a:t>
                </a:r>
              </a:p>
              <a:p>
                <a:pPr>
                  <a:buFont typeface="+mj-lt"/>
                  <a:buNone/>
                </a:pPr>
                <a:endParaRPr lang="en-US" altLang="zh-CN" dirty="0"/>
              </a:p>
              <a:p>
                <a:pPr algn="l"/>
                <a:endParaRPr lang="zh-CN" altLang="en-US" dirty="0"/>
              </a:p>
            </p:txBody>
          </p:sp>
        </mc:Choice>
        <mc:Fallback xmlns="">
          <p:sp>
            <p:nvSpPr>
              <p:cNvPr id="3" name="备注占位符 2"/>
              <p:cNvSpPr>
                <a:spLocks noGrp="1"/>
              </p:cNvSpPr>
              <p:nvPr>
                <p:ph type="body" idx="1"/>
              </p:nvPr>
            </p:nvSpPr>
            <p:spPr/>
            <p:txBody>
              <a:bodyPr/>
              <a:lstStyle/>
              <a:p>
                <a:pPr>
                  <a:buFont typeface="+mj-lt"/>
                  <a:buNone/>
                </a:pPr>
                <a:r>
                  <a:rPr lang="en-US" altLang="zh-CN" dirty="0"/>
                  <a:t>SE-Net:</a:t>
                </a:r>
              </a:p>
              <a:p>
                <a:pPr>
                  <a:buFont typeface="+mj-lt"/>
                  <a:buAutoNum type="arabicPeriod"/>
                </a:pPr>
                <a:r>
                  <a:rPr lang="en-US" altLang="zh-CN" dirty="0"/>
                  <a:t>Squeezing operation: global average pooling is performed on input features to </a:t>
                </a:r>
                <a:r>
                  <a:rPr lang="en-US" altLang="zh-CN" b="1" dirty="0"/>
                  <a:t>obtain </a:t>
                </a:r>
                <a:r>
                  <a:rPr lang="en-US" altLang="zh-CN" b="1" i="0">
                    <a:latin typeface="Cambria Math" panose="02040503050406030204" pitchFamily="18" charset="0"/>
                  </a:rPr>
                  <a:t>𝟏×𝟏×𝑪</a:t>
                </a:r>
                <a:r>
                  <a:rPr lang="en-US" altLang="zh-CN" b="1" dirty="0"/>
                  <a:t> feature maps</a:t>
                </a:r>
                <a:endParaRPr lang="en-US" altLang="zh-CN" dirty="0"/>
              </a:p>
              <a:p>
                <a:pPr>
                  <a:buFont typeface="+mj-lt"/>
                  <a:buAutoNum type="arabicPeriod"/>
                </a:pPr>
                <a:r>
                  <a:rPr lang="en-US" altLang="zh-CN" dirty="0"/>
                  <a:t>Excitation operation: channel features are interacted to </a:t>
                </a:r>
                <a:r>
                  <a:rPr lang="en-US" altLang="zh-CN" b="1" dirty="0"/>
                  <a:t>reduce</a:t>
                </a:r>
                <a:r>
                  <a:rPr lang="en-US" altLang="zh-CN" dirty="0"/>
                  <a:t> number of channels, the reduced features are then </a:t>
                </a:r>
                <a:r>
                  <a:rPr lang="en-US" altLang="zh-CN" b="1" dirty="0"/>
                  <a:t>reconstructed</a:t>
                </a:r>
                <a:r>
                  <a:rPr lang="en-US" altLang="zh-CN" dirty="0"/>
                  <a:t> back to the number of channels</a:t>
                </a:r>
              </a:p>
              <a:p>
                <a:pPr>
                  <a:buFont typeface="+mj-lt"/>
                  <a:buAutoNum type="arabicPeriod"/>
                </a:pPr>
                <a:r>
                  <a:rPr lang="en-US" altLang="zh-CN" dirty="0"/>
                  <a:t>The sigmoid function is employed to generate feature weight map of </a:t>
                </a:r>
                <a:r>
                  <a:rPr lang="en-US" altLang="zh-CN" b="0" i="0">
                    <a:latin typeface="Cambria Math" panose="02040503050406030204" pitchFamily="18" charset="0"/>
                  </a:rPr>
                  <a:t>[0,1]</a:t>
                </a:r>
                <a:r>
                  <a:rPr lang="en-US" altLang="zh-CN" dirty="0"/>
                  <a:t> that multipliers the scale back to original input feature</a:t>
                </a:r>
                <a:br>
                  <a:rPr lang="en-US" altLang="zh-CN" dirty="0"/>
                </a:br>
                <a:br>
                  <a:rPr lang="en-US" altLang="zh-CN" dirty="0"/>
                </a:br>
                <a:r>
                  <a:rPr lang="en-US" altLang="zh-CN" dirty="0" err="1"/>
                  <a:t>FocusNet</a:t>
                </a:r>
                <a:r>
                  <a:rPr lang="en-US" altLang="zh-CN" dirty="0"/>
                  <a:t>:</a:t>
                </a:r>
              </a:p>
              <a:p>
                <a:r>
                  <a:rPr lang="en-US" altLang="zh-CN" dirty="0"/>
                  <a:t>It employs two parallel branches of information flow with one branch solely devoted to attention. SE-block is used for channel attention, similar to the SE-Net above.</a:t>
                </a:r>
              </a:p>
              <a:p>
                <a:pPr>
                  <a:buFont typeface="+mj-lt"/>
                  <a:buNone/>
                </a:pPr>
                <a:endParaRPr lang="en-US" altLang="zh-CN" dirty="0"/>
              </a:p>
              <a:p>
                <a:pPr algn="l"/>
                <a:endParaRPr lang="zh-CN" altLang="en-US" dirty="0"/>
              </a:p>
            </p:txBody>
          </p:sp>
        </mc:Fallback>
      </mc:AlternateContent>
      <p:sp>
        <p:nvSpPr>
          <p:cNvPr id="4" name="灯片编号占位符 3"/>
          <p:cNvSpPr>
            <a:spLocks noGrp="1"/>
          </p:cNvSpPr>
          <p:nvPr>
            <p:ph type="sldNum" sz="quarter" idx="5"/>
          </p:nvPr>
        </p:nvSpPr>
        <p:spPr/>
        <p:txBody>
          <a:bodyPr/>
          <a:lstStyle/>
          <a:p>
            <a:fld id="{15A698F3-5341-0A4C-B320-4537A2452B0C}" type="slidenum">
              <a:rPr lang="en-US" smtClean="0"/>
              <a:t>16</a:t>
            </a:fld>
            <a:endParaRPr lang="en-US"/>
          </a:p>
        </p:txBody>
      </p:sp>
    </p:spTree>
    <p:extLst>
      <p:ext uri="{BB962C8B-B14F-4D97-AF65-F5344CB8AC3E}">
        <p14:creationId xmlns:p14="http://schemas.microsoft.com/office/powerpoint/2010/main" val="21995058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mj-lt"/>
              <a:buNone/>
            </a:pPr>
            <a:r>
              <a:rPr lang="en-US" altLang="zh-CN" dirty="0" err="1"/>
              <a:t>TransUnet</a:t>
            </a:r>
            <a:r>
              <a:rPr lang="en-US" altLang="zh-CN" dirty="0"/>
              <a:t> is one of the first studies that utilized the </a:t>
            </a:r>
            <a:r>
              <a:rPr lang="en-US" altLang="zh-CN" dirty="0" err="1"/>
              <a:t>ViT</a:t>
            </a:r>
            <a:r>
              <a:rPr lang="en-US" altLang="zh-CN" dirty="0"/>
              <a:t> in the U-Net structure.</a:t>
            </a:r>
          </a:p>
          <a:p>
            <a:pPr>
              <a:buFont typeface="+mj-lt"/>
              <a:buAutoNum type="arabicPeriod"/>
            </a:pPr>
            <a:r>
              <a:rPr lang="en-US" altLang="zh-CN" dirty="0"/>
              <a:t>Encoder path: Stacked transformers are fed to extract global contexts based on primal input</a:t>
            </a:r>
          </a:p>
          <a:p>
            <a:pPr>
              <a:buFont typeface="+mj-lt"/>
              <a:buAutoNum type="arabicPeriod"/>
            </a:pPr>
            <a:r>
              <a:rPr lang="en-US" altLang="zh-CN" dirty="0"/>
              <a:t>Decoder path: </a:t>
            </a:r>
            <a:r>
              <a:rPr lang="en-US" altLang="zh-CN" dirty="0" err="1"/>
              <a:t>Upsample</a:t>
            </a:r>
            <a:r>
              <a:rPr lang="en-US" altLang="zh-CN" dirty="0"/>
              <a:t> encoded features and combine with high-resolution CNN feature maps to enable precise localization</a:t>
            </a:r>
          </a:p>
          <a:p>
            <a:pPr>
              <a:buFont typeface="+mj-lt"/>
              <a:buAutoNum type="arabicPeriod"/>
            </a:pPr>
            <a:r>
              <a:rPr lang="en-US" altLang="zh-CN" dirty="0"/>
              <a:t>Note that native Transformer is not fit in decoder for downstream tasks, as its 1D functionality for capturing interaction of information</a:t>
            </a:r>
          </a:p>
          <a:p>
            <a:pPr>
              <a:buFont typeface="+mj-lt"/>
              <a:buAutoNum type="arabicPeriod"/>
            </a:pPr>
            <a:endParaRPr lang="en-US" altLang="zh-CN" dirty="0"/>
          </a:p>
          <a:p>
            <a:pPr>
              <a:buFont typeface="+mj-lt"/>
              <a:buNone/>
            </a:pPr>
            <a:r>
              <a:rPr lang="en-US" altLang="zh-CN" dirty="0" err="1"/>
              <a:t>UCTransNet</a:t>
            </a:r>
            <a:r>
              <a:rPr lang="en-US" altLang="zh-CN" dirty="0"/>
              <a:t> aims to deal with the problem that the preliminary U-Net skip connections suffer from highly semantic gaps such as the ones among multi-scale encoder features and the one between encode-decoder stages. They proposed Channel Transformer (</a:t>
            </a:r>
            <a:r>
              <a:rPr lang="en-US" altLang="zh-CN" dirty="0" err="1"/>
              <a:t>Ctrans</a:t>
            </a:r>
            <a:r>
              <a:rPr lang="en-US" altLang="zh-CN" dirty="0"/>
              <a:t>) module that is a modification of skip connections and consists of two sub-counterparts Channel Cross Fusion with Transformer (CCT) and Channel-Wise Cross Attention (CCA) for aggregating multi-scale features adaptively and guiding the fused multi-scale channel-wise features to decoder respectively.</a:t>
            </a:r>
          </a:p>
          <a:p>
            <a:pPr>
              <a:buFont typeface="+mj-lt"/>
              <a:buAutoNum type="arabicPeriod"/>
            </a:pPr>
            <a:endParaRPr lang="en-US" altLang="zh-CN" dirty="0"/>
          </a:p>
          <a:p>
            <a:pPr>
              <a:buFont typeface="+mj-lt"/>
              <a:buNone/>
            </a:pPr>
            <a:endParaRPr lang="en-US" altLang="zh-CN" dirty="0"/>
          </a:p>
          <a:p>
            <a:pPr algn="l"/>
            <a:endParaRPr lang="zh-CN" altLang="en-US" dirty="0"/>
          </a:p>
        </p:txBody>
      </p:sp>
      <p:sp>
        <p:nvSpPr>
          <p:cNvPr id="4" name="灯片编号占位符 3"/>
          <p:cNvSpPr>
            <a:spLocks noGrp="1"/>
          </p:cNvSpPr>
          <p:nvPr>
            <p:ph type="sldNum" sz="quarter" idx="5"/>
          </p:nvPr>
        </p:nvSpPr>
        <p:spPr/>
        <p:txBody>
          <a:bodyPr/>
          <a:lstStyle/>
          <a:p>
            <a:fld id="{15A698F3-5341-0A4C-B320-4537A2452B0C}" type="slidenum">
              <a:rPr lang="en-US" smtClean="0"/>
              <a:t>17</a:t>
            </a:fld>
            <a:endParaRPr lang="en-US"/>
          </a:p>
        </p:txBody>
      </p:sp>
    </p:spTree>
    <p:extLst>
      <p:ext uri="{BB962C8B-B14F-4D97-AF65-F5344CB8AC3E}">
        <p14:creationId xmlns:p14="http://schemas.microsoft.com/office/powerpoint/2010/main" val="29400884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Swin-</a:t>
            </a:r>
            <a:r>
              <a:rPr lang="en-US" altLang="zh-CN" dirty="0" err="1"/>
              <a:t>UNet</a:t>
            </a:r>
            <a:r>
              <a:rPr lang="en-US" altLang="zh-CN" dirty="0"/>
              <a:t>, which is a </a:t>
            </a:r>
            <a:r>
              <a:rPr lang="en-US" altLang="zh-CN" dirty="0" err="1"/>
              <a:t>UNet</a:t>
            </a:r>
            <a:r>
              <a:rPr lang="en-US" altLang="zh-CN" dirty="0"/>
              <a:t>-like pure Transformer for medical image segmentation, using Swin Transformer block as the main counterpart of U-Shaped network. The tokenized image patches are fed into the Transformer-based U-shaped Encoder-Decoder architecture with skip-connections for local global semantic feature learning. Specifically, They use hierarchical Swin Transformer with shifted windows as the encoder to extract context features. A symmetric Swin Transformer-based decoder with patch expanding layer is designed to perform the up-sampling operation to restore the spatial resolution of the feature maps. This model achieves better results over </a:t>
            </a:r>
            <a:r>
              <a:rPr lang="en-US" altLang="zh-CN" dirty="0" err="1"/>
              <a:t>TransUNet</a:t>
            </a:r>
            <a:r>
              <a:rPr lang="en-US" altLang="zh-CN" dirty="0"/>
              <a:t> and demonstrated robust generalization ability.</a:t>
            </a:r>
          </a:p>
          <a:p>
            <a:pPr algn="l"/>
            <a:endParaRPr lang="zh-CN" altLang="en-US" dirty="0"/>
          </a:p>
        </p:txBody>
      </p:sp>
      <p:sp>
        <p:nvSpPr>
          <p:cNvPr id="4" name="灯片编号占位符 3"/>
          <p:cNvSpPr>
            <a:spLocks noGrp="1"/>
          </p:cNvSpPr>
          <p:nvPr>
            <p:ph type="sldNum" sz="quarter" idx="5"/>
          </p:nvPr>
        </p:nvSpPr>
        <p:spPr/>
        <p:txBody>
          <a:bodyPr/>
          <a:lstStyle/>
          <a:p>
            <a:fld id="{15A698F3-5341-0A4C-B320-4537A2452B0C}" type="slidenum">
              <a:rPr lang="en-US" smtClean="0"/>
              <a:t>18</a:t>
            </a:fld>
            <a:endParaRPr lang="en-US"/>
          </a:p>
        </p:txBody>
      </p:sp>
    </p:spTree>
    <p:extLst>
      <p:ext uri="{BB962C8B-B14F-4D97-AF65-F5344CB8AC3E}">
        <p14:creationId xmlns:p14="http://schemas.microsoft.com/office/powerpoint/2010/main" val="8747627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This model combined U-Net for producing reliable segmentations, with a conditional VAE in prior net, which can model complex distributions and encodes the segmentation variants in a low-dimensional latent space. </a:t>
            </a:r>
          </a:p>
          <a:p>
            <a:pPr algn="l"/>
            <a:r>
              <a:rPr lang="en-US" altLang="zh-CN" dirty="0"/>
              <a:t>Passing the input image in through the prior net, it will determine the probability of the encoded variants. A random sample from the prior probability distribution is drawn and broadcast to have the same shape as the segmentation </a:t>
            </a:r>
            <a:r>
              <a:rPr lang="en-US" altLang="zh-CN" dirty="0" err="1"/>
              <a:t>map.This</a:t>
            </a:r>
            <a:r>
              <a:rPr lang="en-US" altLang="zh-CN" dirty="0"/>
              <a:t> will then be concatenated with the final feature maps of U-Net to produce the segmentation map.</a:t>
            </a:r>
            <a:endParaRPr lang="zh-CN" altLang="en-US" dirty="0"/>
          </a:p>
        </p:txBody>
      </p:sp>
      <p:sp>
        <p:nvSpPr>
          <p:cNvPr id="4" name="灯片编号占位符 3"/>
          <p:cNvSpPr>
            <a:spLocks noGrp="1"/>
          </p:cNvSpPr>
          <p:nvPr>
            <p:ph type="sldNum" sz="quarter" idx="5"/>
          </p:nvPr>
        </p:nvSpPr>
        <p:spPr/>
        <p:txBody>
          <a:bodyPr/>
          <a:lstStyle/>
          <a:p>
            <a:fld id="{15A698F3-5341-0A4C-B320-4537A2452B0C}" type="slidenum">
              <a:rPr lang="en-US" smtClean="0"/>
              <a:t>19</a:t>
            </a:fld>
            <a:endParaRPr lang="en-US"/>
          </a:p>
        </p:txBody>
      </p:sp>
    </p:spTree>
    <p:extLst>
      <p:ext uri="{BB962C8B-B14F-4D97-AF65-F5344CB8AC3E}">
        <p14:creationId xmlns:p14="http://schemas.microsoft.com/office/powerpoint/2010/main" val="3311552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2</a:t>
            </a:fld>
            <a:endParaRPr lang="en-US"/>
          </a:p>
        </p:txBody>
      </p:sp>
    </p:spTree>
    <p:extLst>
      <p:ext uri="{BB962C8B-B14F-4D97-AF65-F5344CB8AC3E}">
        <p14:creationId xmlns:p14="http://schemas.microsoft.com/office/powerpoint/2010/main" val="12100787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15A698F3-5341-0A4C-B320-4537A2452B0C}" type="slidenum">
              <a:rPr lang="en-US" smtClean="0"/>
              <a:t>20</a:t>
            </a:fld>
            <a:endParaRPr lang="en-US"/>
          </a:p>
        </p:txBody>
      </p:sp>
    </p:spTree>
    <p:extLst>
      <p:ext uri="{BB962C8B-B14F-4D97-AF65-F5344CB8AC3E}">
        <p14:creationId xmlns:p14="http://schemas.microsoft.com/office/powerpoint/2010/main" val="525442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mj-lt"/>
              <a:buAutoNum type="arabicPeriod"/>
            </a:pPr>
            <a:r>
              <a:rPr lang="en-US" altLang="zh-CN" dirty="0"/>
              <a:t>generative network learns to identify tumor regions and generates segmentation results</a:t>
            </a:r>
          </a:p>
          <a:p>
            <a:pPr>
              <a:buFont typeface="+mj-lt"/>
              <a:buAutoNum type="arabicPeriod"/>
            </a:pPr>
            <a:r>
              <a:rPr lang="en-US" altLang="zh-CN" dirty="0"/>
              <a:t>adversarial network learns to distinguish between ground truth and segmentation results from generative network</a:t>
            </a:r>
          </a:p>
          <a:p>
            <a:pPr algn="l"/>
            <a:endParaRPr lang="zh-CN" altLang="en-US" dirty="0"/>
          </a:p>
        </p:txBody>
      </p:sp>
      <p:sp>
        <p:nvSpPr>
          <p:cNvPr id="4" name="灯片编号占位符 3"/>
          <p:cNvSpPr>
            <a:spLocks noGrp="1"/>
          </p:cNvSpPr>
          <p:nvPr>
            <p:ph type="sldNum" sz="quarter" idx="5"/>
          </p:nvPr>
        </p:nvSpPr>
        <p:spPr/>
        <p:txBody>
          <a:bodyPr/>
          <a:lstStyle/>
          <a:p>
            <a:fld id="{15A698F3-5341-0A4C-B320-4537A2452B0C}" type="slidenum">
              <a:rPr lang="en-US" smtClean="0"/>
              <a:t>21</a:t>
            </a:fld>
            <a:endParaRPr lang="en-US"/>
          </a:p>
        </p:txBody>
      </p:sp>
    </p:spTree>
    <p:extLst>
      <p:ext uri="{BB962C8B-B14F-4D97-AF65-F5344CB8AC3E}">
        <p14:creationId xmlns:p14="http://schemas.microsoft.com/office/powerpoint/2010/main" val="40387412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22</a:t>
            </a:fld>
            <a:endParaRPr lang="en-US"/>
          </a:p>
        </p:txBody>
      </p:sp>
    </p:spTree>
    <p:extLst>
      <p:ext uri="{BB962C8B-B14F-4D97-AF65-F5344CB8AC3E}">
        <p14:creationId xmlns:p14="http://schemas.microsoft.com/office/powerpoint/2010/main" val="3166028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remarks:</a:t>
            </a:r>
          </a:p>
          <a:p>
            <a:pPr marL="228600" indent="-228600">
              <a:buAutoNum type="alphaLcPeriod"/>
            </a:pPr>
            <a:r>
              <a:rPr lang="en-US" dirty="0"/>
              <a:t>The multi-scale representation power of </a:t>
            </a:r>
            <a:r>
              <a:rPr lang="en-US" dirty="0" err="1"/>
              <a:t>UCTransNet</a:t>
            </a:r>
            <a:r>
              <a:rPr lang="en-US" dirty="0"/>
              <a:t> shows the effectiveness in generating segmentation maps for cells with varying scales and backgrounds</a:t>
            </a:r>
          </a:p>
          <a:p>
            <a:pPr marL="228600" indent="-228600">
              <a:buAutoNum type="alphaLcPeriod"/>
            </a:pPr>
            <a:r>
              <a:rPr lang="en-US" dirty="0"/>
              <a:t>As the baseline method, U-Net, although performs well in comparison with parameter numbers, suffer from several visual defects including miss-labeling, over-segmentation and under0segmentation. In this case Transformer-based methods represent better results with respect to CNN-based ones.</a:t>
            </a:r>
          </a:p>
        </p:txBody>
      </p:sp>
      <p:sp>
        <p:nvSpPr>
          <p:cNvPr id="4" name="Slide Number Placeholder 3"/>
          <p:cNvSpPr>
            <a:spLocks noGrp="1"/>
          </p:cNvSpPr>
          <p:nvPr>
            <p:ph type="sldNum" sz="quarter" idx="5"/>
          </p:nvPr>
        </p:nvSpPr>
        <p:spPr/>
        <p:txBody>
          <a:bodyPr/>
          <a:lstStyle/>
          <a:p>
            <a:fld id="{15A698F3-5341-0A4C-B320-4537A2452B0C}" type="slidenum">
              <a:rPr lang="en-US" smtClean="0"/>
              <a:t>23</a:t>
            </a:fld>
            <a:endParaRPr lang="en-US"/>
          </a:p>
        </p:txBody>
      </p:sp>
    </p:spTree>
    <p:extLst>
      <p:ext uri="{BB962C8B-B14F-4D97-AF65-F5344CB8AC3E}">
        <p14:creationId xmlns:p14="http://schemas.microsoft.com/office/powerpoint/2010/main" val="39468797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24</a:t>
            </a:fld>
            <a:endParaRPr lang="en-US"/>
          </a:p>
        </p:txBody>
      </p:sp>
    </p:spTree>
    <p:extLst>
      <p:ext uri="{BB962C8B-B14F-4D97-AF65-F5344CB8AC3E}">
        <p14:creationId xmlns:p14="http://schemas.microsoft.com/office/powerpoint/2010/main" val="32610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dirty="0"/>
                  <a:t> is the one-hot encoding vector representing the target class of the n-</a:t>
                </a:r>
                <a:r>
                  <a:rPr lang="en-US" dirty="0" err="1"/>
                  <a:t>th</a:t>
                </a:r>
                <a:r>
                  <a:rPr lang="en-US" dirty="0"/>
                  <a:t> pixel.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𝑛</m:t>
                        </m:r>
                      </m:sub>
                    </m:sSub>
                  </m:oMath>
                </a14:m>
                <a:r>
                  <a:rPr lang="en-US" dirty="0"/>
                  <a:t> is the predicted class probabilities for the n-</a:t>
                </a:r>
                <a:r>
                  <a:rPr lang="en-US" dirty="0" err="1"/>
                  <a:t>th</a:t>
                </a:r>
                <a:r>
                  <a:rPr lang="en-US" dirty="0"/>
                  <a:t> pixel.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𝑛</m:t>
                        </m:r>
                      </m:sub>
                    </m:sSub>
                  </m:oMath>
                </a14:m>
                <a:r>
                  <a:rPr lang="en-US" dirty="0"/>
                  <a:t> is the predicted probability for the target class.</a:t>
                </a:r>
              </a:p>
            </p:txBody>
          </p:sp>
        </mc:Choice>
        <mc:Fallback xmlns="">
          <p:sp>
            <p:nvSpPr>
              <p:cNvPr id="3" name="Notes Placeholder 2"/>
              <p:cNvSpPr>
                <a:spLocks noGrp="1"/>
              </p:cNvSpPr>
              <p:nvPr>
                <p:ph type="body" idx="1"/>
              </p:nvPr>
            </p:nvSpPr>
            <p:spPr/>
            <p:txBody>
              <a:bodyPr/>
              <a:lstStyle/>
              <a:p>
                <a:r>
                  <a:rPr lang="en-US" dirty="0"/>
                  <a:t>Here </a:t>
                </a:r>
                <a:r>
                  <a:rPr lang="en-US" b="0" i="0">
                    <a:latin typeface="Cambria Math" panose="02040503050406030204" pitchFamily="18" charset="0"/>
                  </a:rPr>
                  <a:t>𝑡_𝑛</a:t>
                </a:r>
                <a:r>
                  <a:rPr lang="en-US" dirty="0"/>
                  <a:t> is the one-hot encoding vector representing the target class of the n-</a:t>
                </a:r>
                <a:r>
                  <a:rPr lang="en-US" dirty="0" err="1"/>
                  <a:t>th</a:t>
                </a:r>
                <a:r>
                  <a:rPr lang="en-US" dirty="0"/>
                  <a:t> pixel. </a:t>
                </a:r>
                <a:r>
                  <a:rPr lang="en-US" b="0" i="0">
                    <a:latin typeface="Cambria Math" panose="02040503050406030204" pitchFamily="18" charset="0"/>
                  </a:rPr>
                  <a:t>𝑦_𝑛</a:t>
                </a:r>
                <a:r>
                  <a:rPr lang="en-US" dirty="0"/>
                  <a:t> is the predicted class probabilities for the n-</a:t>
                </a:r>
                <a:r>
                  <a:rPr lang="en-US" dirty="0" err="1"/>
                  <a:t>th</a:t>
                </a:r>
                <a:r>
                  <a:rPr lang="en-US" dirty="0"/>
                  <a:t> pixel. </a:t>
                </a:r>
                <a:r>
                  <a:rPr lang="en-US" b="0" i="0">
                    <a:latin typeface="Cambria Math" panose="02040503050406030204" pitchFamily="18" charset="0"/>
                  </a:rPr>
                  <a:t>𝑡_𝑛⋅𝑦_𝑛</a:t>
                </a:r>
                <a:r>
                  <a:rPr lang="en-US" dirty="0"/>
                  <a:t> is the predicted probability for the target class.</a:t>
                </a:r>
              </a:p>
            </p:txBody>
          </p:sp>
        </mc:Fallback>
      </mc:AlternateContent>
      <p:sp>
        <p:nvSpPr>
          <p:cNvPr id="4" name="Slide Number Placeholder 3"/>
          <p:cNvSpPr>
            <a:spLocks noGrp="1"/>
          </p:cNvSpPr>
          <p:nvPr>
            <p:ph type="sldNum" sz="quarter" idx="5"/>
          </p:nvPr>
        </p:nvSpPr>
        <p:spPr/>
        <p:txBody>
          <a:bodyPr/>
          <a:lstStyle/>
          <a:p>
            <a:fld id="{15A698F3-5341-0A4C-B320-4537A2452B0C}" type="slidenum">
              <a:rPr lang="en-US" smtClean="0"/>
              <a:t>25</a:t>
            </a:fld>
            <a:endParaRPr lang="en-US"/>
          </a:p>
        </p:txBody>
      </p:sp>
    </p:spTree>
    <p:extLst>
      <p:ext uri="{BB962C8B-B14F-4D97-AF65-F5344CB8AC3E}">
        <p14:creationId xmlns:p14="http://schemas.microsoft.com/office/powerpoint/2010/main" val="24885143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For the boundary</a:t>
                </a:r>
                <a:r>
                  <a:rPr lang="en-US" baseline="0" dirty="0"/>
                  <a:t> loss</a:t>
                </a:r>
                <a:r>
                  <a:rPr lang="en-US" dirty="0"/>
                  <a:t>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oMath>
                </a14:m>
                <a:r>
                  <a:rPr lang="en-US" dirty="0"/>
                  <a:t> is the probability</a:t>
                </a:r>
                <a:r>
                  <a:rPr lang="en-US" baseline="0" dirty="0"/>
                  <a:t> predictions generated by the model and </a:t>
                </a:r>
                <a14:m>
                  <m:oMath xmlns:m="http://schemas.openxmlformats.org/officeDocument/2006/math">
                    <m:sSub>
                      <m:sSubPr>
                        <m:ctrlPr>
                          <a:rPr lang="en-US" b="0" i="1" baseline="0" smtClean="0">
                            <a:latin typeface="Cambria Math" panose="02040503050406030204" pitchFamily="18" charset="0"/>
                          </a:rPr>
                        </m:ctrlPr>
                      </m:sSubPr>
                      <m:e>
                        <m:r>
                          <m:rPr>
                            <m:sty m:val="p"/>
                          </m:rPr>
                          <a:rPr lang="en-US" b="0" i="0" baseline="0" smtClean="0">
                            <a:latin typeface="Cambria Math" panose="02040503050406030204" pitchFamily="18" charset="0"/>
                          </a:rPr>
                          <m:t>Φ</m:t>
                        </m:r>
                      </m:e>
                      <m:sub>
                        <m:r>
                          <a:rPr lang="en-US" b="0" i="1" baseline="0" smtClean="0">
                            <a:latin typeface="Cambria Math" panose="02040503050406030204" pitchFamily="18" charset="0"/>
                          </a:rPr>
                          <m:t>𝐺</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𝑞</m:t>
                    </m:r>
                    <m:r>
                      <a:rPr lang="en-US" b="0" i="1" baseline="0" smtClean="0">
                        <a:latin typeface="Cambria Math" panose="02040503050406030204" pitchFamily="18" charset="0"/>
                      </a:rPr>
                      <m:t>)</m:t>
                    </m:r>
                  </m:oMath>
                </a14:m>
                <a:r>
                  <a:rPr lang="en-US" dirty="0"/>
                  <a:t> is the distance</a:t>
                </a:r>
                <a:r>
                  <a:rPr lang="en-US" baseline="0" dirty="0"/>
                  <a:t> term.</a:t>
                </a:r>
                <a:endParaRPr lang="en-US" dirty="0"/>
              </a:p>
            </p:txBody>
          </p:sp>
        </mc:Choice>
        <mc:Fallback xmlns="">
          <p:sp>
            <p:nvSpPr>
              <p:cNvPr id="3" name="Notes Placeholder 2"/>
              <p:cNvSpPr>
                <a:spLocks noGrp="1"/>
              </p:cNvSpPr>
              <p:nvPr>
                <p:ph type="body" idx="1"/>
              </p:nvPr>
            </p:nvSpPr>
            <p:spPr/>
            <p:txBody>
              <a:bodyPr/>
              <a:lstStyle/>
              <a:p>
                <a:r>
                  <a:rPr lang="en-US" dirty="0"/>
                  <a:t>For the boundary</a:t>
                </a:r>
                <a:r>
                  <a:rPr lang="en-US" baseline="0" dirty="0"/>
                  <a:t> loss</a:t>
                </a:r>
                <a:r>
                  <a:rPr lang="en-US" dirty="0"/>
                  <a:t> </a:t>
                </a:r>
                <a:r>
                  <a:rPr lang="en-US" b="0" i="0">
                    <a:latin typeface="Cambria Math" panose="02040503050406030204" pitchFamily="18" charset="0"/>
                  </a:rPr>
                  <a:t>𝑠(𝑞)</a:t>
                </a:r>
                <a:r>
                  <a:rPr lang="en-US" dirty="0"/>
                  <a:t> is the probability</a:t>
                </a:r>
                <a:r>
                  <a:rPr lang="en-US" baseline="0" dirty="0"/>
                  <a:t> predictions generated by the model and </a:t>
                </a:r>
                <a:r>
                  <a:rPr lang="en-US" b="0" i="0" baseline="0">
                    <a:latin typeface="Cambria Math" panose="02040503050406030204" pitchFamily="18" charset="0"/>
                  </a:rPr>
                  <a:t>Φ_𝐺 (𝑞)</a:t>
                </a:r>
                <a:r>
                  <a:rPr lang="en-US" dirty="0"/>
                  <a:t> is the distance</a:t>
                </a:r>
                <a:r>
                  <a:rPr lang="en-US" baseline="0" dirty="0"/>
                  <a:t> term.</a:t>
                </a:r>
                <a:endParaRPr lang="en-US" dirty="0"/>
              </a:p>
            </p:txBody>
          </p:sp>
        </mc:Fallback>
      </mc:AlternateContent>
      <p:sp>
        <p:nvSpPr>
          <p:cNvPr id="4" name="Slide Number Placeholder 3"/>
          <p:cNvSpPr>
            <a:spLocks noGrp="1"/>
          </p:cNvSpPr>
          <p:nvPr>
            <p:ph type="sldNum" sz="quarter" idx="5"/>
          </p:nvPr>
        </p:nvSpPr>
        <p:spPr/>
        <p:txBody>
          <a:bodyPr/>
          <a:lstStyle/>
          <a:p>
            <a:fld id="{15A698F3-5341-0A4C-B320-4537A2452B0C}" type="slidenum">
              <a:rPr lang="en-US" smtClean="0"/>
              <a:t>26</a:t>
            </a:fld>
            <a:endParaRPr lang="en-US"/>
          </a:p>
        </p:txBody>
      </p:sp>
    </p:spTree>
    <p:extLst>
      <p:ext uri="{BB962C8B-B14F-4D97-AF65-F5344CB8AC3E}">
        <p14:creationId xmlns:p14="http://schemas.microsoft.com/office/powerpoint/2010/main" val="7111588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If we use </a:t>
            </a:r>
            <a:r>
              <a:rPr lang="en-US" b="1" dirty="0">
                <a:effectLst/>
              </a:rPr>
              <a:t>boundary-level loss</a:t>
            </a:r>
            <a:r>
              <a:rPr lang="en-US" dirty="0">
                <a:effectLst/>
              </a:rPr>
              <a:t>, than we can have more accurate localization of boundary regions, especially for object with </a:t>
            </a:r>
            <a:r>
              <a:rPr lang="en-US" b="1" dirty="0">
                <a:effectLst/>
              </a:rPr>
              <a:t>significant shape variation </a:t>
            </a:r>
            <a:r>
              <a:rPr lang="en-US" b="0" dirty="0">
                <a:effectLst/>
              </a:rPr>
              <a:t>(right ventricle in this case)</a:t>
            </a:r>
            <a:r>
              <a:rPr lang="en-US" b="1" dirty="0">
                <a:effectLst/>
              </a:rPr>
              <a:t> </a:t>
            </a:r>
            <a:r>
              <a:rPr lang="en-US" dirty="0">
                <a:effectLst/>
              </a:rPr>
              <a:t>or highly detailed regions</a:t>
            </a:r>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27</a:t>
            </a:fld>
            <a:endParaRPr lang="en-US"/>
          </a:p>
        </p:txBody>
      </p:sp>
    </p:spTree>
    <p:extLst>
      <p:ext uri="{BB962C8B-B14F-4D97-AF65-F5344CB8AC3E}">
        <p14:creationId xmlns:p14="http://schemas.microsoft.com/office/powerpoint/2010/main" val="26975198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28</a:t>
            </a:fld>
            <a:endParaRPr lang="en-US"/>
          </a:p>
        </p:txBody>
      </p:sp>
    </p:spTree>
    <p:extLst>
      <p:ext uri="{BB962C8B-B14F-4D97-AF65-F5344CB8AC3E}">
        <p14:creationId xmlns:p14="http://schemas.microsoft.com/office/powerpoint/2010/main" val="9750265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29</a:t>
            </a:fld>
            <a:endParaRPr lang="en-US"/>
          </a:p>
        </p:txBody>
      </p:sp>
    </p:spTree>
    <p:extLst>
      <p:ext uri="{BB962C8B-B14F-4D97-AF65-F5344CB8AC3E}">
        <p14:creationId xmlns:p14="http://schemas.microsoft.com/office/powerpoint/2010/main" val="1274314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3</a:t>
            </a:fld>
            <a:endParaRPr lang="en-US"/>
          </a:p>
        </p:txBody>
      </p:sp>
    </p:spTree>
    <p:extLst>
      <p:ext uri="{BB962C8B-B14F-4D97-AF65-F5344CB8AC3E}">
        <p14:creationId xmlns:p14="http://schemas.microsoft.com/office/powerpoint/2010/main" val="1421222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30</a:t>
            </a:fld>
            <a:endParaRPr lang="en-US"/>
          </a:p>
        </p:txBody>
      </p:sp>
    </p:spTree>
    <p:extLst>
      <p:ext uri="{BB962C8B-B14F-4D97-AF65-F5344CB8AC3E}">
        <p14:creationId xmlns:p14="http://schemas.microsoft.com/office/powerpoint/2010/main" val="8391026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 can achieve domain adaption through </a:t>
            </a:r>
            <a:r>
              <a:rPr lang="en-US" altLang="zh-CN" dirty="0" err="1"/>
              <a:t>CycleGAN</a:t>
            </a:r>
            <a:r>
              <a:rPr lang="en-US" altLang="zh-CN" dirty="0"/>
              <a:t> which consists of two generators and two discriminators. First, an image in X domain is transferred to Y domain by an generator G. Then the output from G is reconstructed back to the original image by generator F. Both discriminators G and F play discriminating roles ensuring the style transfer of images. Through cycle consistency loss, the network ensures that the image can be reconstructed after translating it between the two domains.</a:t>
            </a:r>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31</a:t>
            </a:fld>
            <a:endParaRPr lang="en-US"/>
          </a:p>
        </p:txBody>
      </p:sp>
    </p:spTree>
    <p:extLst>
      <p:ext uri="{BB962C8B-B14F-4D97-AF65-F5344CB8AC3E}">
        <p14:creationId xmlns:p14="http://schemas.microsoft.com/office/powerpoint/2010/main" val="3540161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BIFSeg</a:t>
            </a:r>
            <a:r>
              <a:rPr lang="en-US" dirty="0"/>
              <a:t>: Users first draw a bounding box, and the area inside the bounding box is considered as the input of CNN, then an initial result is obtained. After that, users perform an image-specific fine-tuning to make CNN provide better segmentation results.</a:t>
            </a:r>
          </a:p>
        </p:txBody>
      </p:sp>
      <p:sp>
        <p:nvSpPr>
          <p:cNvPr id="4" name="Slide Number Placeholder 3"/>
          <p:cNvSpPr>
            <a:spLocks noGrp="1"/>
          </p:cNvSpPr>
          <p:nvPr>
            <p:ph type="sldNum" sz="quarter" idx="5"/>
          </p:nvPr>
        </p:nvSpPr>
        <p:spPr/>
        <p:txBody>
          <a:bodyPr/>
          <a:lstStyle/>
          <a:p>
            <a:fld id="{15A698F3-5341-0A4C-B320-4537A2452B0C}" type="slidenum">
              <a:rPr lang="en-US" smtClean="0"/>
              <a:t>32</a:t>
            </a:fld>
            <a:endParaRPr lang="en-US"/>
          </a:p>
        </p:txBody>
      </p:sp>
    </p:spTree>
    <p:extLst>
      <p:ext uri="{BB962C8B-B14F-4D97-AF65-F5344CB8AC3E}">
        <p14:creationId xmlns:p14="http://schemas.microsoft.com/office/powerpoint/2010/main" val="2487547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33</a:t>
            </a:fld>
            <a:endParaRPr lang="en-US"/>
          </a:p>
        </p:txBody>
      </p:sp>
    </p:spTree>
    <p:extLst>
      <p:ext uri="{BB962C8B-B14F-4D97-AF65-F5344CB8AC3E}">
        <p14:creationId xmlns:p14="http://schemas.microsoft.com/office/powerpoint/2010/main" val="33934513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MaskCLIP</a:t>
            </a:r>
            <a:r>
              <a:rPr lang="en-US" dirty="0"/>
              <a:t> finds that it is feasible to extract segmentation knowledge from CLIP with minimal modifications to the attention pooling module.</a:t>
            </a:r>
          </a:p>
        </p:txBody>
      </p:sp>
      <p:sp>
        <p:nvSpPr>
          <p:cNvPr id="4" name="Slide Number Placeholder 3"/>
          <p:cNvSpPr>
            <a:spLocks noGrp="1"/>
          </p:cNvSpPr>
          <p:nvPr>
            <p:ph type="sldNum" sz="quarter" idx="5"/>
          </p:nvPr>
        </p:nvSpPr>
        <p:spPr/>
        <p:txBody>
          <a:bodyPr/>
          <a:lstStyle/>
          <a:p>
            <a:fld id="{15A698F3-5341-0A4C-B320-4537A2452B0C}" type="slidenum">
              <a:rPr lang="en-US" smtClean="0"/>
              <a:t>34</a:t>
            </a:fld>
            <a:endParaRPr lang="en-US"/>
          </a:p>
        </p:txBody>
      </p:sp>
    </p:spTree>
    <p:extLst>
      <p:ext uri="{BB962C8B-B14F-4D97-AF65-F5344CB8AC3E}">
        <p14:creationId xmlns:p14="http://schemas.microsoft.com/office/powerpoint/2010/main" val="39352346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35</a:t>
            </a:fld>
            <a:endParaRPr lang="en-US"/>
          </a:p>
        </p:txBody>
      </p:sp>
    </p:spTree>
    <p:extLst>
      <p:ext uri="{BB962C8B-B14F-4D97-AF65-F5344CB8AC3E}">
        <p14:creationId xmlns:p14="http://schemas.microsoft.com/office/powerpoint/2010/main" val="24499730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figure, left column is source, middle column is target and right column is the warped source.</a:t>
            </a:r>
          </a:p>
        </p:txBody>
      </p:sp>
      <p:sp>
        <p:nvSpPr>
          <p:cNvPr id="4" name="Slide Number Placeholder 3"/>
          <p:cNvSpPr>
            <a:spLocks noGrp="1"/>
          </p:cNvSpPr>
          <p:nvPr>
            <p:ph type="sldNum" sz="quarter" idx="5"/>
          </p:nvPr>
        </p:nvSpPr>
        <p:spPr/>
        <p:txBody>
          <a:bodyPr/>
          <a:lstStyle/>
          <a:p>
            <a:fld id="{15A698F3-5341-0A4C-B320-4537A2452B0C}" type="slidenum">
              <a:rPr lang="en-US" smtClean="0"/>
              <a:t>36</a:t>
            </a:fld>
            <a:endParaRPr lang="en-US"/>
          </a:p>
        </p:txBody>
      </p:sp>
    </p:spTree>
    <p:extLst>
      <p:ext uri="{BB962C8B-B14F-4D97-AF65-F5344CB8AC3E}">
        <p14:creationId xmlns:p14="http://schemas.microsoft.com/office/powerpoint/2010/main" val="27669264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37</a:t>
            </a:fld>
            <a:endParaRPr lang="en-US"/>
          </a:p>
        </p:txBody>
      </p:sp>
    </p:spTree>
    <p:extLst>
      <p:ext uri="{BB962C8B-B14F-4D97-AF65-F5344CB8AC3E}">
        <p14:creationId xmlns:p14="http://schemas.microsoft.com/office/powerpoint/2010/main" val="36801055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38</a:t>
            </a:fld>
            <a:endParaRPr lang="en-US"/>
          </a:p>
        </p:txBody>
      </p:sp>
    </p:spTree>
    <p:extLst>
      <p:ext uri="{BB962C8B-B14F-4D97-AF65-F5344CB8AC3E}">
        <p14:creationId xmlns:p14="http://schemas.microsoft.com/office/powerpoint/2010/main" val="320119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39</a:t>
            </a:fld>
            <a:endParaRPr lang="en-US"/>
          </a:p>
        </p:txBody>
      </p:sp>
    </p:spTree>
    <p:extLst>
      <p:ext uri="{BB962C8B-B14F-4D97-AF65-F5344CB8AC3E}">
        <p14:creationId xmlns:p14="http://schemas.microsoft.com/office/powerpoint/2010/main" val="585757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there are few reports on other two types of segmentation in medical image segmentation as each organ or tissue is quite different.</a:t>
            </a:r>
          </a:p>
        </p:txBody>
      </p:sp>
      <p:sp>
        <p:nvSpPr>
          <p:cNvPr id="4" name="Slide Number Placeholder 3"/>
          <p:cNvSpPr>
            <a:spLocks noGrp="1"/>
          </p:cNvSpPr>
          <p:nvPr>
            <p:ph type="sldNum" sz="quarter" idx="5"/>
          </p:nvPr>
        </p:nvSpPr>
        <p:spPr/>
        <p:txBody>
          <a:bodyPr/>
          <a:lstStyle/>
          <a:p>
            <a:fld id="{15A698F3-5341-0A4C-B320-4537A2452B0C}" type="slidenum">
              <a:rPr lang="en-US" smtClean="0"/>
              <a:t>4</a:t>
            </a:fld>
            <a:endParaRPr lang="en-US"/>
          </a:p>
        </p:txBody>
      </p:sp>
    </p:spTree>
    <p:extLst>
      <p:ext uri="{BB962C8B-B14F-4D97-AF65-F5344CB8AC3E}">
        <p14:creationId xmlns:p14="http://schemas.microsoft.com/office/powerpoint/2010/main" val="19204456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Diffeomorphic image registration is highly desirable because it provides transformation invertibility and topological preservation. Formally, it is defined as smooth and </a:t>
            </a:r>
            <a:r>
              <a:rPr lang="en-US" altLang="zh-CN" dirty="0" err="1"/>
              <a:t>continiuous</a:t>
            </a:r>
            <a:r>
              <a:rPr lang="en-US" altLang="zh-CN" dirty="0"/>
              <a:t> one-to-one mappings with smooth and continuous inverse.</a:t>
            </a:r>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40</a:t>
            </a:fld>
            <a:endParaRPr lang="en-US"/>
          </a:p>
        </p:txBody>
      </p:sp>
    </p:spTree>
    <p:extLst>
      <p:ext uri="{BB962C8B-B14F-4D97-AF65-F5344CB8AC3E}">
        <p14:creationId xmlns:p14="http://schemas.microsoft.com/office/powerpoint/2010/main" val="10157905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Maxwell's demon is a thought experiment that appears to disprove the second law of thermodynamics. It was proposed by the physicist James Clerk Maxwell in 1867.[ In his first letter, Maxwell referred to the entity as a "finite being" or a "being who can play a game of skill with the molecules". Lord Kelvin would later call it a "demon".</a:t>
            </a:r>
          </a:p>
          <a:p>
            <a:endParaRPr lang="en-US" dirty="0"/>
          </a:p>
          <a:p>
            <a:r>
              <a:rPr lang="en-US" dirty="0"/>
              <a:t>In the thought experiment, a demon controls a door between two chambers containing gas. As individual gas molecules (or atoms) approach the door, the demon quickly opens and closes the door to allow only fast-moving molecules to pass through in one direction, and only slow-moving molecules to pass through in the other. Because the kinetic temperature of a gas depends on the velocities of its constituent molecules, the demon's actions cause one chamber to warm up and the other to cool down. This would decrease the total entropy of the system, seemingly without applying any work, thereby violating the second law of thermodynamics.</a:t>
            </a:r>
          </a:p>
          <a:p>
            <a:endParaRPr lang="en-US" dirty="0"/>
          </a:p>
          <a:p>
            <a:r>
              <a:rPr lang="en-US" dirty="0"/>
              <a:t>The concept of Maxwell's demon has provoked substantial debate in the philosophy of science and theoretical physics, which continues to the present day. It stimulated work on the relationship between thermodynamics and information theory. Most scientists argue that, on theoretical grounds, no practical device can violate the second law in this way. Other researchers have implemented forms of Maxwell's demon in experiments, though they all differ from the thought experiment to some extent and none has been shown to violate the second law.</a:t>
            </a:r>
          </a:p>
          <a:p>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41</a:t>
            </a:fld>
            <a:endParaRPr lang="en-US"/>
          </a:p>
        </p:txBody>
      </p:sp>
    </p:spTree>
    <p:extLst>
      <p:ext uri="{BB962C8B-B14F-4D97-AF65-F5344CB8AC3E}">
        <p14:creationId xmlns:p14="http://schemas.microsoft.com/office/powerpoint/2010/main" val="33706281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Summary of Deformation Strength Ranking (from most constrained to most flexible):</a:t>
            </a:r>
          </a:p>
          <a:p>
            <a:pPr>
              <a:buFont typeface="+mj-lt"/>
              <a:buAutoNum type="arabicPeriod"/>
            </a:pPr>
            <a:r>
              <a:rPr lang="en-US" b="1" dirty="0"/>
              <a:t>Rigid Deformation</a:t>
            </a:r>
            <a:r>
              <a:rPr lang="en-US" dirty="0"/>
              <a:t> (most constrained)</a:t>
            </a:r>
          </a:p>
          <a:p>
            <a:pPr>
              <a:buFont typeface="+mj-lt"/>
              <a:buAutoNum type="arabicPeriod"/>
            </a:pPr>
            <a:r>
              <a:rPr lang="en-US" b="1" dirty="0"/>
              <a:t>Affine Deformation</a:t>
            </a:r>
            <a:endParaRPr lang="en-US" dirty="0"/>
          </a:p>
          <a:p>
            <a:pPr>
              <a:buFont typeface="+mj-lt"/>
              <a:buAutoNum type="arabicPeriod"/>
            </a:pPr>
            <a:r>
              <a:rPr lang="en-US" b="1" dirty="0"/>
              <a:t>Diffeomorphic Deformation </a:t>
            </a:r>
            <a:r>
              <a:rPr lang="en-US" b="0" dirty="0"/>
              <a:t>(velocity field, </a:t>
            </a:r>
            <a:r>
              <a:rPr lang="en-US" b="0" dirty="0" err="1"/>
              <a:t>SyN</a:t>
            </a:r>
            <a:r>
              <a:rPr lang="en-US" b="0" dirty="0"/>
              <a:t>)</a:t>
            </a:r>
          </a:p>
          <a:p>
            <a:pPr>
              <a:buFont typeface="+mj-lt"/>
              <a:buAutoNum type="arabicPeriod"/>
            </a:pPr>
            <a:r>
              <a:rPr lang="en-US" b="1" dirty="0"/>
              <a:t>B-spline Free-Form Deformation</a:t>
            </a:r>
            <a:endParaRPr lang="en-US" dirty="0"/>
          </a:p>
          <a:p>
            <a:pPr>
              <a:buFont typeface="+mj-lt"/>
              <a:buAutoNum type="arabicPeriod"/>
            </a:pPr>
            <a:r>
              <a:rPr lang="en-US" b="1" dirty="0"/>
              <a:t>Thin-Plate Spline Deformation</a:t>
            </a:r>
            <a:endParaRPr lang="en-US" dirty="0"/>
          </a:p>
          <a:p>
            <a:pPr>
              <a:buFont typeface="+mj-lt"/>
              <a:buAutoNum type="arabicPeriod"/>
            </a:pPr>
            <a:r>
              <a:rPr lang="en-US" b="1" dirty="0"/>
              <a:t>Elastic Deformation</a:t>
            </a:r>
            <a:r>
              <a:rPr lang="en-US" dirty="0"/>
              <a:t> (most flexible)</a:t>
            </a:r>
          </a:p>
          <a:p>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42</a:t>
            </a:fld>
            <a:endParaRPr lang="en-US"/>
          </a:p>
        </p:txBody>
      </p:sp>
    </p:spTree>
    <p:extLst>
      <p:ext uri="{BB962C8B-B14F-4D97-AF65-F5344CB8AC3E}">
        <p14:creationId xmlns:p14="http://schemas.microsoft.com/office/powerpoint/2010/main" val="7560694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43</a:t>
            </a:fld>
            <a:endParaRPr lang="en-US"/>
          </a:p>
        </p:txBody>
      </p:sp>
    </p:spTree>
    <p:extLst>
      <p:ext uri="{BB962C8B-B14F-4D97-AF65-F5344CB8AC3E}">
        <p14:creationId xmlns:p14="http://schemas.microsoft.com/office/powerpoint/2010/main" val="1053035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blue bars represent the count of papers that include keywords related to learning-based image registration in their title or abstract, while the green bars display the count of papers specifically related to unsupervised learning-based image registration</a:t>
            </a:r>
          </a:p>
        </p:txBody>
      </p:sp>
      <p:sp>
        <p:nvSpPr>
          <p:cNvPr id="4" name="Slide Number Placeholder 3"/>
          <p:cNvSpPr>
            <a:spLocks noGrp="1"/>
          </p:cNvSpPr>
          <p:nvPr>
            <p:ph type="sldNum" sz="quarter" idx="5"/>
          </p:nvPr>
        </p:nvSpPr>
        <p:spPr/>
        <p:txBody>
          <a:bodyPr/>
          <a:lstStyle/>
          <a:p>
            <a:fld id="{15A698F3-5341-0A4C-B320-4537A2452B0C}" type="slidenum">
              <a:rPr lang="en-US" smtClean="0"/>
              <a:t>44</a:t>
            </a:fld>
            <a:endParaRPr lang="en-US"/>
          </a:p>
        </p:txBody>
      </p:sp>
    </p:spTree>
    <p:extLst>
      <p:ext uri="{BB962C8B-B14F-4D97-AF65-F5344CB8AC3E}">
        <p14:creationId xmlns:p14="http://schemas.microsoft.com/office/powerpoint/2010/main" val="20280419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45</a:t>
            </a:fld>
            <a:endParaRPr lang="en-US"/>
          </a:p>
        </p:txBody>
      </p:sp>
    </p:spTree>
    <p:extLst>
      <p:ext uri="{BB962C8B-B14F-4D97-AF65-F5344CB8AC3E}">
        <p14:creationId xmlns:p14="http://schemas.microsoft.com/office/powerpoint/2010/main" val="21753454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bottom figure, (a) is the identity transformation and (b) is the result of warping the regular grid with an affine transformation.</a:t>
            </a:r>
          </a:p>
        </p:txBody>
      </p:sp>
      <p:sp>
        <p:nvSpPr>
          <p:cNvPr id="4" name="Slide Number Placeholder 3"/>
          <p:cNvSpPr>
            <a:spLocks noGrp="1"/>
          </p:cNvSpPr>
          <p:nvPr>
            <p:ph type="sldNum" sz="quarter" idx="5"/>
          </p:nvPr>
        </p:nvSpPr>
        <p:spPr/>
        <p:txBody>
          <a:bodyPr/>
          <a:lstStyle/>
          <a:p>
            <a:fld id="{15A698F3-5341-0A4C-B320-4537A2452B0C}" type="slidenum">
              <a:rPr lang="en-US" smtClean="0"/>
              <a:t>46</a:t>
            </a:fld>
            <a:endParaRPr lang="en-US"/>
          </a:p>
        </p:txBody>
      </p:sp>
    </p:spTree>
    <p:extLst>
      <p:ext uri="{BB962C8B-B14F-4D97-AF65-F5344CB8AC3E}">
        <p14:creationId xmlns:p14="http://schemas.microsoft.com/office/powerpoint/2010/main" val="3484742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47</a:t>
            </a:fld>
            <a:endParaRPr lang="en-US"/>
          </a:p>
        </p:txBody>
      </p:sp>
    </p:spTree>
    <p:extLst>
      <p:ext uri="{BB962C8B-B14F-4D97-AF65-F5344CB8AC3E}">
        <p14:creationId xmlns:p14="http://schemas.microsoft.com/office/powerpoint/2010/main" val="2023207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way in which moving and fixed images are input into deep neural networks varies depending on the architecture. They can either be concatenated and sent in as a single input, or each can be processed by the neural network, with the feature maps combined in a deeper stage.</a:t>
            </a:r>
          </a:p>
          <a:p>
            <a:pPr marL="171450" indent="-171450">
              <a:buFont typeface="Arial" panose="020B0604020202020204" pitchFamily="34" charset="0"/>
              <a:buChar char="•"/>
            </a:pPr>
            <a:r>
              <a:rPr lang="en-US" dirty="0"/>
              <a:t>For affine/rigid registration models, encoders are used for feature extraction and fully connected layers are used to output the parameters of the predicted transformation.</a:t>
            </a:r>
          </a:p>
          <a:p>
            <a:pPr marL="0" indent="0">
              <a:buFont typeface="Arial" panose="020B0604020202020204" pitchFamily="34" charset="0"/>
              <a:buNone/>
            </a:pPr>
            <a:r>
              <a:rPr lang="en-US" dirty="0"/>
              <a:t>    For DIR methods, deep neural networks with both encoder and decoder are used, and the result is a deformation field of equal sizes to the input images.</a:t>
            </a:r>
          </a:p>
          <a:p>
            <a:pPr marL="171450" indent="-171450">
              <a:buFont typeface="Arial" panose="020B0604020202020204" pitchFamily="34" charset="0"/>
              <a:buChar char="•"/>
            </a:pPr>
            <a:r>
              <a:rPr lang="en-US" dirty="0"/>
              <a:t>In the unsupervised setting, the predicted transformation is used by the spatial transformer to warp the moving image</a:t>
            </a:r>
          </a:p>
        </p:txBody>
      </p:sp>
      <p:sp>
        <p:nvSpPr>
          <p:cNvPr id="4" name="Slide Number Placeholder 3"/>
          <p:cNvSpPr>
            <a:spLocks noGrp="1"/>
          </p:cNvSpPr>
          <p:nvPr>
            <p:ph type="sldNum" sz="quarter" idx="5"/>
          </p:nvPr>
        </p:nvSpPr>
        <p:spPr/>
        <p:txBody>
          <a:bodyPr/>
          <a:lstStyle/>
          <a:p>
            <a:fld id="{15A698F3-5341-0A4C-B320-4537A2452B0C}" type="slidenum">
              <a:rPr lang="en-US" smtClean="0"/>
              <a:t>48</a:t>
            </a:fld>
            <a:endParaRPr lang="en-US"/>
          </a:p>
        </p:txBody>
      </p:sp>
    </p:spTree>
    <p:extLst>
      <p:ext uri="{BB962C8B-B14F-4D97-AF65-F5344CB8AC3E}">
        <p14:creationId xmlns:p14="http://schemas.microsoft.com/office/powerpoint/2010/main" val="38659247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49</a:t>
            </a:fld>
            <a:endParaRPr lang="en-US"/>
          </a:p>
        </p:txBody>
      </p:sp>
    </p:spTree>
    <p:extLst>
      <p:ext uri="{BB962C8B-B14F-4D97-AF65-F5344CB8AC3E}">
        <p14:creationId xmlns:p14="http://schemas.microsoft.com/office/powerpoint/2010/main" val="4048871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5</a:t>
            </a:fld>
            <a:endParaRPr lang="en-US"/>
          </a:p>
        </p:txBody>
      </p:sp>
    </p:spTree>
    <p:extLst>
      <p:ext uri="{BB962C8B-B14F-4D97-AF65-F5344CB8AC3E}">
        <p14:creationId xmlns:p14="http://schemas.microsoft.com/office/powerpoint/2010/main" val="11547706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50</a:t>
            </a:fld>
            <a:endParaRPr lang="en-US"/>
          </a:p>
        </p:txBody>
      </p:sp>
    </p:spTree>
    <p:extLst>
      <p:ext uri="{BB962C8B-B14F-4D97-AF65-F5344CB8AC3E}">
        <p14:creationId xmlns:p14="http://schemas.microsoft.com/office/powerpoint/2010/main" val="28269731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MSE, Local correlation coefficient (LCC) are popular choice for </a:t>
            </a:r>
            <a:r>
              <a:rPr lang="en-US" b="1" dirty="0"/>
              <a:t>mono-modality </a:t>
            </a:r>
            <a:r>
              <a:rPr lang="en-US" dirty="0"/>
              <a:t>registration: LCC is more robust but has higher computing cost in comparison to MSE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MI is often used in multi-modal applications as similarity measures. As traditional method for calculating intensity histograms which involves counting is not differentiable, local MI has been adapted for deep learning-based image registration to incorporate detailed spatial information. Note that these intensity-statistic-based measurements don’t take into account local structural information, making them more suitable for rigid/affine registration and less suitable for deformable registration.</a:t>
            </a:r>
          </a:p>
          <a:p>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51</a:t>
            </a:fld>
            <a:endParaRPr lang="en-US"/>
          </a:p>
        </p:txBody>
      </p:sp>
    </p:spTree>
    <p:extLst>
      <p:ext uri="{BB962C8B-B14F-4D97-AF65-F5344CB8AC3E}">
        <p14:creationId xmlns:p14="http://schemas.microsoft.com/office/powerpoint/2010/main" val="18459780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52</a:t>
            </a:fld>
            <a:endParaRPr lang="en-US"/>
          </a:p>
        </p:txBody>
      </p:sp>
    </p:spTree>
    <p:extLst>
      <p:ext uri="{BB962C8B-B14F-4D97-AF65-F5344CB8AC3E}">
        <p14:creationId xmlns:p14="http://schemas.microsoft.com/office/powerpoint/2010/main" val="11832507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ltLang="zh-CN" dirty="0"/>
                  <a:t>The ICON loss penalize the sum-of-squares difference between the identity and the composition of the maps between images </a:t>
                </a:r>
                <a14:m>
                  <m:oMath xmlns:m="http://schemas.openxmlformats.org/officeDocument/2006/math">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𝐼</m:t>
                        </m:r>
                      </m:e>
                      <m:sup>
                        <m:r>
                          <a:rPr lang="en-US" altLang="zh-CN" b="0" i="1" smtClean="0">
                            <a:latin typeface="Cambria Math" panose="02040503050406030204" pitchFamily="18" charset="0"/>
                          </a:rPr>
                          <m:t>𝐴</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𝐼</m:t>
                        </m:r>
                      </m:e>
                      <m:sup>
                        <m:r>
                          <a:rPr lang="en-US" altLang="zh-CN" b="0" i="1" smtClean="0">
                            <a:latin typeface="Cambria Math" panose="02040503050406030204" pitchFamily="18" charset="0"/>
                          </a:rPr>
                          <m:t>𝐵</m:t>
                        </m:r>
                      </m:sup>
                    </m:sSup>
                    <m:r>
                      <a:rPr lang="en-US" altLang="zh-CN" b="0" i="1" smtClean="0">
                        <a:latin typeface="Cambria Math" panose="02040503050406030204" pitchFamily="18" charset="0"/>
                      </a:rPr>
                      <m:t>)</m:t>
                    </m:r>
                  </m:oMath>
                </a14:m>
                <a:r>
                  <a:rPr lang="en-US" dirty="0"/>
                  <a:t> and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𝐴</m:t>
                            </m:r>
                          </m:sub>
                        </m:sSub>
                      </m:e>
                    </m:d>
                  </m:oMath>
                </a14:m>
                <a:r>
                  <a:rPr lang="en-US" dirty="0"/>
                  <a:t>. The </a:t>
                </a:r>
                <a:r>
                  <a:rPr lang="en-US" dirty="0" err="1"/>
                  <a:t>gradICON</a:t>
                </a:r>
                <a:r>
                  <a:rPr lang="en-US" baseline="0" dirty="0"/>
                  <a:t> use the Jacobian of the composition of the maps instead.</a:t>
                </a:r>
                <a:endParaRPr lang="en-US" dirty="0"/>
              </a:p>
            </p:txBody>
          </p:sp>
        </mc:Choice>
        <mc:Fallback xmlns="">
          <p:sp>
            <p:nvSpPr>
              <p:cNvPr id="3" name="Notes Placeholder 2"/>
              <p:cNvSpPr>
                <a:spLocks noGrp="1"/>
              </p:cNvSpPr>
              <p:nvPr>
                <p:ph type="body" idx="1"/>
              </p:nvPr>
            </p:nvSpPr>
            <p:spPr/>
            <p:txBody>
              <a:bodyPr/>
              <a:lstStyle/>
              <a:p>
                <a:r>
                  <a:rPr lang="en-US" altLang="zh-CN" dirty="0"/>
                  <a:t>The ICON loss penalize the sum-of-squares difference between the identity and the composition of the maps between images </a:t>
                </a:r>
                <a:r>
                  <a:rPr lang="en-US" altLang="zh-CN" b="0" i="0">
                    <a:latin typeface="Cambria Math" panose="02040503050406030204" pitchFamily="18" charset="0"/>
                  </a:rPr>
                  <a:t>(𝐼^𝐴,𝐼^𝐵)</a:t>
                </a:r>
                <a:r>
                  <a:rPr lang="en-US" dirty="0"/>
                  <a:t> and </a:t>
                </a:r>
                <a:r>
                  <a:rPr lang="en-US" b="0" i="0">
                    <a:latin typeface="Cambria Math" panose="02040503050406030204" pitchFamily="18" charset="0"/>
                  </a:rPr>
                  <a:t>(𝐼_𝐵,𝐼_𝐴 )</a:t>
                </a:r>
                <a:r>
                  <a:rPr lang="en-US" dirty="0"/>
                  <a:t>. The </a:t>
                </a:r>
                <a:r>
                  <a:rPr lang="en-US" dirty="0" err="1"/>
                  <a:t>gradICON</a:t>
                </a:r>
                <a:r>
                  <a:rPr lang="en-US" baseline="0" dirty="0"/>
                  <a:t> use the Jacobian of the composition of the maps instead.</a:t>
                </a:r>
                <a:endParaRPr lang="en-US" dirty="0"/>
              </a:p>
            </p:txBody>
          </p:sp>
        </mc:Fallback>
      </mc:AlternateContent>
      <p:sp>
        <p:nvSpPr>
          <p:cNvPr id="4" name="Slide Number Placeholder 3"/>
          <p:cNvSpPr>
            <a:spLocks noGrp="1"/>
          </p:cNvSpPr>
          <p:nvPr>
            <p:ph type="sldNum" sz="quarter" idx="5"/>
          </p:nvPr>
        </p:nvSpPr>
        <p:spPr/>
        <p:txBody>
          <a:bodyPr/>
          <a:lstStyle/>
          <a:p>
            <a:fld id="{15A698F3-5341-0A4C-B320-4537A2452B0C}" type="slidenum">
              <a:rPr lang="en-US" smtClean="0"/>
              <a:t>53</a:t>
            </a:fld>
            <a:endParaRPr lang="en-US"/>
          </a:p>
        </p:txBody>
      </p:sp>
    </p:spTree>
    <p:extLst>
      <p:ext uri="{BB962C8B-B14F-4D97-AF65-F5344CB8AC3E}">
        <p14:creationId xmlns:p14="http://schemas.microsoft.com/office/powerpoint/2010/main" val="5997392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54</a:t>
            </a:fld>
            <a:endParaRPr lang="en-US"/>
          </a:p>
        </p:txBody>
      </p:sp>
    </p:spTree>
    <p:extLst>
      <p:ext uri="{BB962C8B-B14F-4D97-AF65-F5344CB8AC3E}">
        <p14:creationId xmlns:p14="http://schemas.microsoft.com/office/powerpoint/2010/main" val="14582677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We learn parameters</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𝜃</m:t>
                    </m:r>
                  </m:oMath>
                </a14:m>
                <a:r>
                  <a:rPr lang="en-US" dirty="0"/>
                  <a:t> for a function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𝜃</m:t>
                        </m:r>
                      </m:sub>
                    </m:sSub>
                  </m:oMath>
                </a14:m>
                <a:r>
                  <a:rPr lang="en-US" dirty="0"/>
                  <a:t> and register a</a:t>
                </a:r>
                <a:r>
                  <a:rPr lang="en-US" baseline="0" dirty="0"/>
                  <a:t> 3D volume </a:t>
                </a:r>
                <a14:m>
                  <m:oMath xmlns:m="http://schemas.openxmlformats.org/officeDocument/2006/math">
                    <m:r>
                      <a:rPr lang="en-US" b="0" i="1" baseline="0" smtClean="0">
                        <a:latin typeface="Cambria Math" panose="02040503050406030204" pitchFamily="18" charset="0"/>
                      </a:rPr>
                      <m:t>𝑚</m:t>
                    </m:r>
                  </m:oMath>
                </a14:m>
                <a:r>
                  <a:rPr lang="en-US" dirty="0"/>
                  <a:t> to a second fixed volume </a:t>
                </a:r>
                <a14:m>
                  <m:oMath xmlns:m="http://schemas.openxmlformats.org/officeDocument/2006/math">
                    <m:r>
                      <a:rPr lang="en-US" b="0" i="1" smtClean="0">
                        <a:latin typeface="Cambria Math" panose="02040503050406030204" pitchFamily="18" charset="0"/>
                      </a:rPr>
                      <m:t>𝑓</m:t>
                    </m:r>
                  </m:oMath>
                </a14:m>
                <a:r>
                  <a:rPr lang="en-US" dirty="0"/>
                  <a:t>.During training, </a:t>
                </a:r>
                <a14:m>
                  <m:oMath xmlns:m="http://schemas.openxmlformats.org/officeDocument/2006/math">
                    <m:r>
                      <a:rPr lang="en-US" b="0" i="1" smtClean="0">
                        <a:latin typeface="Cambria Math" panose="02040503050406030204" pitchFamily="18" charset="0"/>
                      </a:rPr>
                      <m:t>𝑚</m:t>
                    </m:r>
                  </m:oMath>
                </a14:m>
                <a:r>
                  <a:rPr lang="en-US" dirty="0"/>
                  <a:t> is warped</a:t>
                </a:r>
                <a:r>
                  <a:rPr lang="en-US" baseline="0" dirty="0"/>
                  <a:t> with </a:t>
                </a:r>
                <a14:m>
                  <m:oMath xmlns:m="http://schemas.openxmlformats.org/officeDocument/2006/math">
                    <m:r>
                      <a:rPr lang="en-US" b="0" i="1" baseline="0" smtClean="0">
                        <a:latin typeface="Cambria Math" panose="02040503050406030204" pitchFamily="18" charset="0"/>
                      </a:rPr>
                      <m:t>𝜙</m:t>
                    </m:r>
                  </m:oMath>
                </a14:m>
                <a:r>
                  <a:rPr lang="en-US" dirty="0"/>
                  <a:t> using a spatial transformer function. Optionally, auxiliary information such as anatomical segmentations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𝑚</m:t>
                        </m:r>
                      </m:sub>
                    </m:sSub>
                  </m:oMath>
                </a14:m>
                <a:r>
                  <a:rPr lang="en-US" dirty="0"/>
                  <a:t> can be leveraged during training.</a:t>
                </a:r>
              </a:p>
            </p:txBody>
          </p:sp>
        </mc:Choice>
        <mc:Fallback xmlns="">
          <p:sp>
            <p:nvSpPr>
              <p:cNvPr id="3" name="Notes Placeholder 2"/>
              <p:cNvSpPr>
                <a:spLocks noGrp="1"/>
              </p:cNvSpPr>
              <p:nvPr>
                <p:ph type="body" idx="1"/>
              </p:nvPr>
            </p:nvSpPr>
            <p:spPr/>
            <p:txBody>
              <a:bodyPr/>
              <a:lstStyle/>
              <a:p>
                <a:r>
                  <a:rPr lang="en-US" dirty="0"/>
                  <a:t>We learn parameters</a:t>
                </a:r>
                <a:r>
                  <a:rPr lang="en-US" b="0" i="0">
                    <a:latin typeface="Cambria Math" panose="02040503050406030204" pitchFamily="18" charset="0"/>
                  </a:rPr>
                  <a:t> 𝜃</a:t>
                </a:r>
                <a:r>
                  <a:rPr lang="en-US" dirty="0"/>
                  <a:t> for a function </a:t>
                </a:r>
                <a:r>
                  <a:rPr lang="en-US" b="0" i="0">
                    <a:latin typeface="Cambria Math" panose="02040503050406030204" pitchFamily="18" charset="0"/>
                  </a:rPr>
                  <a:t>𝑔_𝜃</a:t>
                </a:r>
                <a:r>
                  <a:rPr lang="en-US" dirty="0"/>
                  <a:t> and register a</a:t>
                </a:r>
                <a:r>
                  <a:rPr lang="en-US" baseline="0" dirty="0"/>
                  <a:t> 3D volume </a:t>
                </a:r>
                <a:r>
                  <a:rPr lang="en-US" b="0" i="0" baseline="0">
                    <a:latin typeface="Cambria Math" panose="02040503050406030204" pitchFamily="18" charset="0"/>
                  </a:rPr>
                  <a:t>𝑚</a:t>
                </a:r>
                <a:r>
                  <a:rPr lang="en-US" dirty="0"/>
                  <a:t> to a second fixed volume </a:t>
                </a:r>
                <a:r>
                  <a:rPr lang="en-US" b="0" i="0">
                    <a:latin typeface="Cambria Math" panose="02040503050406030204" pitchFamily="18" charset="0"/>
                  </a:rPr>
                  <a:t>𝑓</a:t>
                </a:r>
                <a:r>
                  <a:rPr lang="en-US" dirty="0"/>
                  <a:t>.During training, </a:t>
                </a:r>
                <a:r>
                  <a:rPr lang="en-US" b="0" i="0">
                    <a:latin typeface="Cambria Math" panose="02040503050406030204" pitchFamily="18" charset="0"/>
                  </a:rPr>
                  <a:t>𝑚</a:t>
                </a:r>
                <a:r>
                  <a:rPr lang="en-US" dirty="0"/>
                  <a:t> is warped</a:t>
                </a:r>
                <a:r>
                  <a:rPr lang="en-US" baseline="0" dirty="0"/>
                  <a:t> with </a:t>
                </a:r>
                <a:r>
                  <a:rPr lang="en-US" b="0" i="0" baseline="0">
                    <a:latin typeface="Cambria Math" panose="02040503050406030204" pitchFamily="18" charset="0"/>
                  </a:rPr>
                  <a:t>𝜙</a:t>
                </a:r>
                <a:r>
                  <a:rPr lang="en-US" dirty="0"/>
                  <a:t> using a spatial transformer function. Optionally, auxiliary information such as anatomical segmentations </a:t>
                </a:r>
                <a:r>
                  <a:rPr lang="en-US" b="0" i="0">
                    <a:latin typeface="Cambria Math" panose="02040503050406030204" pitchFamily="18" charset="0"/>
                  </a:rPr>
                  <a:t>𝑠_𝑓, 𝑠_𝑚</a:t>
                </a:r>
                <a:r>
                  <a:rPr lang="en-US" dirty="0"/>
                  <a:t> can be leveraged during training.</a:t>
                </a:r>
              </a:p>
            </p:txBody>
          </p:sp>
        </mc:Fallback>
      </mc:AlternateContent>
      <p:sp>
        <p:nvSpPr>
          <p:cNvPr id="4" name="Slide Number Placeholder 3"/>
          <p:cNvSpPr>
            <a:spLocks noGrp="1"/>
          </p:cNvSpPr>
          <p:nvPr>
            <p:ph type="sldNum" sz="quarter" idx="5"/>
          </p:nvPr>
        </p:nvSpPr>
        <p:spPr/>
        <p:txBody>
          <a:bodyPr/>
          <a:lstStyle/>
          <a:p>
            <a:fld id="{15A698F3-5341-0A4C-B320-4537A2452B0C}" type="slidenum">
              <a:rPr lang="en-US" smtClean="0"/>
              <a:t>55</a:t>
            </a:fld>
            <a:endParaRPr lang="en-US"/>
          </a:p>
        </p:txBody>
      </p:sp>
    </p:spTree>
    <p:extLst>
      <p:ext uri="{BB962C8B-B14F-4D97-AF65-F5344CB8AC3E}">
        <p14:creationId xmlns:p14="http://schemas.microsoft.com/office/powerpoint/2010/main" val="31325752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ltLang="zh-CN" dirty="0"/>
              <a:t>In (a), the registration network produces a deformation field and subsequently a binary discriminator served as a similarity measure between the transformed and fixed images.</a:t>
            </a:r>
            <a:endParaRPr lang="en-US" dirty="0"/>
          </a:p>
          <a:p>
            <a:pPr marL="171450" indent="-171450">
              <a:buFont typeface="Arial" panose="020B0604020202020204" pitchFamily="34" charset="0"/>
              <a:buChar char="•"/>
            </a:pPr>
            <a:r>
              <a:rPr lang="en-US" dirty="0"/>
              <a:t>In (b), it shows the application of adversarial learning to multi-modal image registration, synthesizing different image modalities into the same modality for registration.</a:t>
            </a:r>
          </a:p>
        </p:txBody>
      </p:sp>
      <p:sp>
        <p:nvSpPr>
          <p:cNvPr id="4" name="Slide Number Placeholder 3"/>
          <p:cNvSpPr>
            <a:spLocks noGrp="1"/>
          </p:cNvSpPr>
          <p:nvPr>
            <p:ph type="sldNum" sz="quarter" idx="5"/>
          </p:nvPr>
        </p:nvSpPr>
        <p:spPr/>
        <p:txBody>
          <a:bodyPr/>
          <a:lstStyle/>
          <a:p>
            <a:fld id="{15A698F3-5341-0A4C-B320-4537A2452B0C}" type="slidenum">
              <a:rPr lang="en-US" smtClean="0"/>
              <a:t>56</a:t>
            </a:fld>
            <a:endParaRPr lang="en-US"/>
          </a:p>
        </p:txBody>
      </p:sp>
    </p:spTree>
    <p:extLst>
      <p:ext uri="{BB962C8B-B14F-4D97-AF65-F5344CB8AC3E}">
        <p14:creationId xmlns:p14="http://schemas.microsoft.com/office/powerpoint/2010/main" val="4682006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ltLang="zh-CN" dirty="0"/>
              <a:t>In (a), the contrastive learning acts as a similarity metric</a:t>
            </a:r>
          </a:p>
          <a:p>
            <a:pPr marL="171450" indent="-171450">
              <a:buFont typeface="Arial" panose="020B0604020202020204" pitchFamily="34" charset="0"/>
              <a:buChar char="•"/>
            </a:pPr>
            <a:r>
              <a:rPr lang="en-US" dirty="0"/>
              <a:t>In (b), contrastive learning can be used to transform images from different modalities into a unified feature representation, upon which registration model operates.</a:t>
            </a:r>
          </a:p>
          <a:p>
            <a:pPr marL="0" indent="0">
              <a:buFont typeface="Arial" panose="020B0604020202020204" pitchFamily="34" charset="0"/>
              <a:buNone/>
            </a:pPr>
            <a:r>
              <a:rPr lang="en-US" dirty="0"/>
              <a:t>For the contrastive loss, we may minimize the distance between corresponding key points and maximizing the distance between non-corresponding key points.</a:t>
            </a:r>
          </a:p>
        </p:txBody>
      </p:sp>
      <p:sp>
        <p:nvSpPr>
          <p:cNvPr id="4" name="Slide Number Placeholder 3"/>
          <p:cNvSpPr>
            <a:spLocks noGrp="1"/>
          </p:cNvSpPr>
          <p:nvPr>
            <p:ph type="sldNum" sz="quarter" idx="5"/>
          </p:nvPr>
        </p:nvSpPr>
        <p:spPr/>
        <p:txBody>
          <a:bodyPr/>
          <a:lstStyle/>
          <a:p>
            <a:fld id="{15A698F3-5341-0A4C-B320-4537A2452B0C}" type="slidenum">
              <a:rPr lang="en-US" smtClean="0"/>
              <a:t>57</a:t>
            </a:fld>
            <a:endParaRPr lang="en-US"/>
          </a:p>
        </p:txBody>
      </p:sp>
    </p:spTree>
    <p:extLst>
      <p:ext uri="{BB962C8B-B14F-4D97-AF65-F5344CB8AC3E}">
        <p14:creationId xmlns:p14="http://schemas.microsoft.com/office/powerpoint/2010/main" val="4987638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58</a:t>
            </a:fld>
            <a:endParaRPr lang="en-US"/>
          </a:p>
        </p:txBody>
      </p:sp>
    </p:spTree>
    <p:extLst>
      <p:ext uri="{BB962C8B-B14F-4D97-AF65-F5344CB8AC3E}">
        <p14:creationId xmlns:p14="http://schemas.microsoft.com/office/powerpoint/2010/main" val="40288164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59</a:t>
            </a:fld>
            <a:endParaRPr lang="en-US"/>
          </a:p>
        </p:txBody>
      </p:sp>
    </p:spTree>
    <p:extLst>
      <p:ext uri="{BB962C8B-B14F-4D97-AF65-F5344CB8AC3E}">
        <p14:creationId xmlns:p14="http://schemas.microsoft.com/office/powerpoint/2010/main" val="2822000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6</a:t>
            </a:fld>
            <a:endParaRPr lang="en-US"/>
          </a:p>
        </p:txBody>
      </p:sp>
    </p:spTree>
    <p:extLst>
      <p:ext uri="{BB962C8B-B14F-4D97-AF65-F5344CB8AC3E}">
        <p14:creationId xmlns:p14="http://schemas.microsoft.com/office/powerpoint/2010/main" val="27259355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figure shows the overall architecture of </a:t>
            </a:r>
            <a:r>
              <a:rPr lang="en-US" dirty="0" err="1"/>
              <a:t>Xmorpher</a:t>
            </a:r>
            <a:r>
              <a:rPr lang="en-US" dirty="0"/>
              <a:t>:</a:t>
            </a:r>
            <a:br>
              <a:rPr lang="en-US" dirty="0"/>
            </a:br>
            <a:br>
              <a:rPr lang="en-US" dirty="0"/>
            </a:br>
            <a:r>
              <a:rPr lang="en-US" dirty="0"/>
              <a:t>(a) It includes dual U-shape networks which exchange features through our cross-attention-based feature fusion. </a:t>
            </a:r>
          </a:p>
          <a:p>
            <a:r>
              <a:rPr lang="en-US" dirty="0"/>
              <a:t>(b) The feature fusion module is composed of two computing cross attention(CAT) blocks sharing parameters for mutual correspondences. </a:t>
            </a:r>
          </a:p>
          <a:p>
            <a:r>
              <a:rPr lang="en-US" dirty="0"/>
              <a:t>(c) The detailed construction of our CAT block which fuses two input features into one with attention information. </a:t>
            </a:r>
          </a:p>
          <a:p>
            <a:r>
              <a:rPr lang="en-US" dirty="0"/>
              <a:t>(d) Our two different methods of window partition to generate base and searching windows. </a:t>
            </a:r>
          </a:p>
          <a:p>
            <a:r>
              <a:rPr lang="en-US" dirty="0"/>
              <a:t>(e) We compute the cross attention between base and searching windows through W-MCA</a:t>
            </a:r>
          </a:p>
        </p:txBody>
      </p:sp>
      <p:sp>
        <p:nvSpPr>
          <p:cNvPr id="4" name="Slide Number Placeholder 3"/>
          <p:cNvSpPr>
            <a:spLocks noGrp="1"/>
          </p:cNvSpPr>
          <p:nvPr>
            <p:ph type="sldNum" sz="quarter" idx="5"/>
          </p:nvPr>
        </p:nvSpPr>
        <p:spPr/>
        <p:txBody>
          <a:bodyPr/>
          <a:lstStyle/>
          <a:p>
            <a:fld id="{15A698F3-5341-0A4C-B320-4537A2452B0C}" type="slidenum">
              <a:rPr lang="en-US" smtClean="0"/>
              <a:t>60</a:t>
            </a:fld>
            <a:endParaRPr lang="en-US"/>
          </a:p>
        </p:txBody>
      </p:sp>
    </p:spTree>
    <p:extLst>
      <p:ext uri="{BB962C8B-B14F-4D97-AF65-F5344CB8AC3E}">
        <p14:creationId xmlns:p14="http://schemas.microsoft.com/office/powerpoint/2010/main" val="28406052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61</a:t>
            </a:fld>
            <a:endParaRPr lang="en-US"/>
          </a:p>
        </p:txBody>
      </p:sp>
    </p:spTree>
    <p:extLst>
      <p:ext uri="{BB962C8B-B14F-4D97-AF65-F5344CB8AC3E}">
        <p14:creationId xmlns:p14="http://schemas.microsoft.com/office/powerpoint/2010/main" val="13027439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BiRegNet</a:t>
            </a:r>
            <a:r>
              <a:rPr lang="en-US" dirty="0"/>
              <a:t> addresses the challenging problem of cross-modality multi-atlas segmentation. The network learns the bi-directional registration between atlas images and target image, as well as a second network that estimates the weights for label fusion. To account for the modality in differences between the atlas and target images, Dice loss is used as a similarity measure to train the registration network and conditional entropy to train the fusion network.</a:t>
            </a:r>
          </a:p>
        </p:txBody>
      </p:sp>
      <p:sp>
        <p:nvSpPr>
          <p:cNvPr id="4" name="Slide Number Placeholder 3"/>
          <p:cNvSpPr>
            <a:spLocks noGrp="1"/>
          </p:cNvSpPr>
          <p:nvPr>
            <p:ph type="sldNum" sz="quarter" idx="5"/>
          </p:nvPr>
        </p:nvSpPr>
        <p:spPr/>
        <p:txBody>
          <a:bodyPr/>
          <a:lstStyle/>
          <a:p>
            <a:fld id="{15A698F3-5341-0A4C-B320-4537A2452B0C}" type="slidenum">
              <a:rPr lang="en-US" smtClean="0"/>
              <a:t>62</a:t>
            </a:fld>
            <a:endParaRPr lang="en-US"/>
          </a:p>
        </p:txBody>
      </p:sp>
    </p:spTree>
    <p:extLst>
      <p:ext uri="{BB962C8B-B14F-4D97-AF65-F5344CB8AC3E}">
        <p14:creationId xmlns:p14="http://schemas.microsoft.com/office/powerpoint/2010/main" val="354323578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ltLang="zh-CN" dirty="0"/>
                  <a:t>In a </a:t>
                </a:r>
                <a14:m>
                  <m:oMath xmlns:m="http://schemas.openxmlformats.org/officeDocument/2006/math">
                    <m:r>
                      <a:rPr lang="en-US" altLang="zh-CN" b="0" i="1" smtClean="0">
                        <a:latin typeface="Cambria Math" panose="02040503050406030204" pitchFamily="18" charset="0"/>
                      </a:rPr>
                      <m:t>𝑁</m:t>
                    </m:r>
                  </m:oMath>
                </a14:m>
                <a:r>
                  <a:rPr lang="en-US" dirty="0"/>
                  <a:t> frames sequence, we only record the finite positions</a:t>
                </a:r>
                <a:r>
                  <a:rPr lang="en-US" baseline="0" dirty="0"/>
                  <a:t>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𝑋</m:t>
                        </m:r>
                      </m:e>
                      <m:sub>
                        <m:r>
                          <a:rPr lang="en-US" b="0" i="1" baseline="0" smtClean="0">
                            <a:latin typeface="Cambria Math" panose="02040503050406030204" pitchFamily="18" charset="0"/>
                          </a:rPr>
                          <m:t>𝑛</m:t>
                        </m:r>
                      </m:sub>
                    </m:sSub>
                  </m:oMath>
                </a14:m>
                <a:r>
                  <a:rPr lang="en-US" dirty="0"/>
                  <a:t> of </a:t>
                </a:r>
                <a14:m>
                  <m:oMath xmlns:m="http://schemas.openxmlformats.org/officeDocument/2006/math">
                    <m:r>
                      <a:rPr lang="en-US" b="0" i="1" smtClean="0">
                        <a:latin typeface="Cambria Math" panose="02040503050406030204" pitchFamily="18" charset="0"/>
                      </a:rPr>
                      <m:t>𝑚</m:t>
                    </m:r>
                  </m:oMath>
                </a14:m>
                <a:r>
                  <a:rPr lang="en-US" dirty="0"/>
                  <a:t>. In a time interval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𝑡</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r>
                          <a:rPr lang="en-US" b="0" i="1" smtClean="0">
                            <a:latin typeface="Cambria Math" panose="02040503050406030204" pitchFamily="18" charset="0"/>
                          </a:rPr>
                          <m:t>−2</m:t>
                        </m:r>
                      </m:sub>
                    </m:sSub>
                  </m:oMath>
                </a14:m>
                <a:r>
                  <a:rPr lang="en-US" dirty="0"/>
                  <a:t>, the displacement can be show</a:t>
                </a:r>
                <a:r>
                  <a:rPr lang="en-US" baseline="0" dirty="0"/>
                  <a:t>n as a vector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𝜙</m:t>
                        </m:r>
                      </m:e>
                      <m:sub>
                        <m:r>
                          <a:rPr lang="en-US" b="0" i="1" baseline="0" smtClean="0">
                            <a:latin typeface="Cambria Math" panose="02040503050406030204" pitchFamily="18" charset="0"/>
                          </a:rPr>
                          <m:t>(</m:t>
                        </m:r>
                        <m:r>
                          <a:rPr lang="en-US" b="0" i="1" baseline="0" smtClean="0">
                            <a:latin typeface="Cambria Math" panose="02040503050406030204" pitchFamily="18" charset="0"/>
                          </a:rPr>
                          <m:t>𝑛</m:t>
                        </m:r>
                        <m:r>
                          <a:rPr lang="en-US" b="0" i="1" baseline="0" smtClean="0">
                            <a:latin typeface="Cambria Math" panose="02040503050406030204" pitchFamily="18" charset="0"/>
                          </a:rPr>
                          <m:t>−2)(</m:t>
                        </m:r>
                        <m:r>
                          <a:rPr lang="en-US" b="0" i="1" baseline="0" smtClean="0">
                            <a:latin typeface="Cambria Math" panose="02040503050406030204" pitchFamily="18" charset="0"/>
                          </a:rPr>
                          <m:t>𝑛</m:t>
                        </m:r>
                        <m:r>
                          <a:rPr lang="en-US" b="0" i="1" baseline="0" smtClean="0">
                            <a:latin typeface="Cambria Math" panose="02040503050406030204" pitchFamily="18" charset="0"/>
                          </a:rPr>
                          <m:t>−1)</m:t>
                        </m:r>
                      </m:sub>
                    </m:sSub>
                  </m:oMath>
                </a14:m>
                <a:r>
                  <a:rPr lang="en-US" dirty="0"/>
                  <a:t>, which is called interframe (INF) motion. A set of INF motions will</a:t>
                </a:r>
                <a:r>
                  <a:rPr lang="en-US" baseline="0" dirty="0"/>
                  <a:t> recompose the motion vector </a:t>
                </a:r>
                <a14:m>
                  <m:oMath xmlns:m="http://schemas.openxmlformats.org/officeDocument/2006/math">
                    <m:sSub>
                      <m:sSubPr>
                        <m:ctrlPr>
                          <a:rPr lang="en-US" b="0" i="1" baseline="0" smtClean="0">
                            <a:latin typeface="Cambria Math" panose="02040503050406030204" pitchFamily="18" charset="0"/>
                          </a:rPr>
                        </m:ctrlPr>
                      </m:sSubPr>
                      <m:e>
                        <m:r>
                          <m:rPr>
                            <m:sty m:val="p"/>
                          </m:rPr>
                          <a:rPr lang="en-US" b="0" i="0" baseline="0" smtClean="0">
                            <a:latin typeface="Cambria Math" panose="02040503050406030204" pitchFamily="18" charset="0"/>
                          </a:rPr>
                          <m:t>Φ</m:t>
                        </m:r>
                      </m:e>
                      <m:sub>
                        <m:r>
                          <a:rPr lang="en-US" b="0" i="1" baseline="0" smtClean="0">
                            <a:latin typeface="Cambria Math" panose="02040503050406030204" pitchFamily="18" charset="0"/>
                          </a:rPr>
                          <m:t>0(</m:t>
                        </m:r>
                        <m:r>
                          <a:rPr lang="en-US" b="0" i="1" baseline="0" smtClean="0">
                            <a:latin typeface="Cambria Math" panose="02040503050406030204" pitchFamily="18" charset="0"/>
                          </a:rPr>
                          <m:t>𝑛</m:t>
                        </m:r>
                        <m:r>
                          <a:rPr lang="en-US" b="0" i="1" baseline="0" smtClean="0">
                            <a:latin typeface="Cambria Math" panose="02040503050406030204" pitchFamily="18" charset="0"/>
                          </a:rPr>
                          <m:t>−1)</m:t>
                        </m:r>
                      </m:sub>
                    </m:sSub>
                  </m:oMath>
                </a14:m>
                <a:r>
                  <a:rPr lang="en-US" dirty="0"/>
                  <a:t>, which is called the Lagrangian motion and</a:t>
                </a:r>
                <a:r>
                  <a:rPr lang="en-US" baseline="0" dirty="0"/>
                  <a:t> can be large even when INF is small.</a:t>
                </a:r>
                <a:endParaRPr lang="en-US" dirty="0"/>
              </a:p>
            </p:txBody>
          </p:sp>
        </mc:Choice>
        <mc:Fallback xmlns="">
          <p:sp>
            <p:nvSpPr>
              <p:cNvPr id="3" name="Notes Placeholder 2"/>
              <p:cNvSpPr>
                <a:spLocks noGrp="1"/>
              </p:cNvSpPr>
              <p:nvPr>
                <p:ph type="body" idx="1"/>
              </p:nvPr>
            </p:nvSpPr>
            <p:spPr/>
            <p:txBody>
              <a:bodyPr/>
              <a:lstStyle/>
              <a:p>
                <a:r>
                  <a:rPr lang="en-US" altLang="zh-CN" dirty="0"/>
                  <a:t>In a </a:t>
                </a:r>
                <a:r>
                  <a:rPr lang="en-US" altLang="zh-CN" b="0" i="0">
                    <a:latin typeface="Cambria Math" panose="02040503050406030204" pitchFamily="18" charset="0"/>
                  </a:rPr>
                  <a:t>𝑁</a:t>
                </a:r>
                <a:r>
                  <a:rPr lang="en-US" dirty="0"/>
                  <a:t> frames sequence, we only record the finite positions</a:t>
                </a:r>
                <a:r>
                  <a:rPr lang="en-US" baseline="0" dirty="0"/>
                  <a:t> </a:t>
                </a:r>
                <a:r>
                  <a:rPr lang="en-US" b="0" i="0" baseline="0">
                    <a:latin typeface="Cambria Math" panose="02040503050406030204" pitchFamily="18" charset="0"/>
                  </a:rPr>
                  <a:t>𝑋_𝑛</a:t>
                </a:r>
                <a:r>
                  <a:rPr lang="en-US" dirty="0"/>
                  <a:t> of </a:t>
                </a:r>
                <a:r>
                  <a:rPr lang="en-US" b="0" i="0">
                    <a:latin typeface="Cambria Math" panose="02040503050406030204" pitchFamily="18" charset="0"/>
                  </a:rPr>
                  <a:t>𝑚</a:t>
                </a:r>
                <a:r>
                  <a:rPr lang="en-US" dirty="0"/>
                  <a:t>. In a time interval </a:t>
                </a:r>
                <a:r>
                  <a:rPr lang="en-US" b="0" i="0">
                    <a:latin typeface="Cambria Math" panose="02040503050406030204" pitchFamily="18" charset="0"/>
                  </a:rPr>
                  <a:t>Δ𝑡=𝑡_(𝑛−1)−𝑡_(𝑛−2)</a:t>
                </a:r>
                <a:r>
                  <a:rPr lang="en-US" dirty="0"/>
                  <a:t>, the displacement can be show</a:t>
                </a:r>
                <a:r>
                  <a:rPr lang="en-US" baseline="0" dirty="0"/>
                  <a:t>n as a vector </a:t>
                </a:r>
                <a:r>
                  <a:rPr lang="en-US" b="0" i="0" baseline="0">
                    <a:latin typeface="Cambria Math" panose="02040503050406030204" pitchFamily="18" charset="0"/>
                  </a:rPr>
                  <a:t>𝜙_((𝑛−2)(𝑛−1))</a:t>
                </a:r>
                <a:r>
                  <a:rPr lang="en-US" dirty="0"/>
                  <a:t>, which is called interframe (INF) motion. A set of INF motions will</a:t>
                </a:r>
                <a:r>
                  <a:rPr lang="en-US" baseline="0" dirty="0"/>
                  <a:t> recompose the motion vector </a:t>
                </a:r>
                <a:r>
                  <a:rPr lang="en-US" b="0" i="0" baseline="0">
                    <a:latin typeface="Cambria Math" panose="02040503050406030204" pitchFamily="18" charset="0"/>
                  </a:rPr>
                  <a:t>Φ_(0(𝑛−1))</a:t>
                </a:r>
                <a:r>
                  <a:rPr lang="en-US" dirty="0"/>
                  <a:t>, which is called the Lagrangian motion and</a:t>
                </a:r>
                <a:r>
                  <a:rPr lang="en-US" baseline="0" dirty="0"/>
                  <a:t> can be large even when INF is small.</a:t>
                </a:r>
                <a:endParaRPr lang="en-US" dirty="0"/>
              </a:p>
            </p:txBody>
          </p:sp>
        </mc:Fallback>
      </mc:AlternateContent>
      <p:sp>
        <p:nvSpPr>
          <p:cNvPr id="4" name="Slide Number Placeholder 3"/>
          <p:cNvSpPr>
            <a:spLocks noGrp="1"/>
          </p:cNvSpPr>
          <p:nvPr>
            <p:ph type="sldNum" sz="quarter" idx="5"/>
          </p:nvPr>
        </p:nvSpPr>
        <p:spPr/>
        <p:txBody>
          <a:bodyPr/>
          <a:lstStyle/>
          <a:p>
            <a:fld id="{15A698F3-5341-0A4C-B320-4537A2452B0C}" type="slidenum">
              <a:rPr lang="en-US" smtClean="0"/>
              <a:t>63</a:t>
            </a:fld>
            <a:endParaRPr lang="en-US"/>
          </a:p>
        </p:txBody>
      </p:sp>
    </p:spTree>
    <p:extLst>
      <p:ext uri="{BB962C8B-B14F-4D97-AF65-F5344CB8AC3E}">
        <p14:creationId xmlns:p14="http://schemas.microsoft.com/office/powerpoint/2010/main" val="9132018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15A698F3-5341-0A4C-B320-4537A2452B0C}" type="slidenum">
              <a:rPr lang="en-US" smtClean="0"/>
              <a:t>65</a:t>
            </a:fld>
            <a:endParaRPr lang="en-US"/>
          </a:p>
        </p:txBody>
      </p:sp>
    </p:spTree>
    <p:extLst>
      <p:ext uri="{BB962C8B-B14F-4D97-AF65-F5344CB8AC3E}">
        <p14:creationId xmlns:p14="http://schemas.microsoft.com/office/powerpoint/2010/main" val="1606482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figure illustrates the number of research works published in the past decade using the U-Net model as their baseline to address various medical image analysis challenges.</a:t>
            </a:r>
          </a:p>
        </p:txBody>
      </p:sp>
      <p:sp>
        <p:nvSpPr>
          <p:cNvPr id="4" name="Slide Number Placeholder 3"/>
          <p:cNvSpPr>
            <a:spLocks noGrp="1"/>
          </p:cNvSpPr>
          <p:nvPr>
            <p:ph type="sldNum" sz="quarter" idx="5"/>
          </p:nvPr>
        </p:nvSpPr>
        <p:spPr/>
        <p:txBody>
          <a:bodyPr/>
          <a:lstStyle/>
          <a:p>
            <a:fld id="{15A698F3-5341-0A4C-B320-4537A2452B0C}" type="slidenum">
              <a:rPr lang="en-US" smtClean="0"/>
              <a:t>7</a:t>
            </a:fld>
            <a:endParaRPr lang="en-US"/>
          </a:p>
        </p:txBody>
      </p:sp>
    </p:spTree>
    <p:extLst>
      <p:ext uri="{BB962C8B-B14F-4D97-AF65-F5344CB8AC3E}">
        <p14:creationId xmlns:p14="http://schemas.microsoft.com/office/powerpoint/2010/main" val="1828775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model architecture can be divided into two parts: </a:t>
            </a:r>
          </a:p>
          <a:p>
            <a:endParaRPr lang="en-US" dirty="0"/>
          </a:p>
          <a:p>
            <a:r>
              <a:rPr lang="en-US" dirty="0"/>
              <a:t>The first part is the contracting path, also known as the encoder path, where its purpose is to capture contextual information. This path consists of repeated blocks, where each block contains two successive 3 × 3 convolutions, followed by a </a:t>
            </a:r>
            <a:r>
              <a:rPr lang="en-US" dirty="0" err="1"/>
              <a:t>ReLU</a:t>
            </a:r>
            <a:r>
              <a:rPr lang="en-US" dirty="0"/>
              <a:t> activation function and max-pooling layers. The max pooling layer is also included to gradually increase the receptive field of the network without imposing an additional computational burden. </a:t>
            </a:r>
          </a:p>
          <a:p>
            <a:endParaRPr lang="en-US" dirty="0"/>
          </a:p>
          <a:p>
            <a:r>
              <a:rPr lang="en-US" dirty="0"/>
              <a:t>The second part is expanding the path, also called the decoder path, where it aims to gradually up-sample feature maps to the desired resolution. This path consists of one 2 × 2 transposed convolution layer (up-sampling), followed by two consecutive 3 × 3 convolutions and a </a:t>
            </a:r>
            <a:r>
              <a:rPr lang="en-US" dirty="0" err="1"/>
              <a:t>ReLU</a:t>
            </a:r>
            <a:r>
              <a:rPr lang="en-US" dirty="0"/>
              <a:t> activation. The connection path between encoder and decoder paths (also known as a bottleneck) includes two successive 3×3 convolutions followed by a </a:t>
            </a:r>
            <a:r>
              <a:rPr lang="en-US" dirty="0" err="1"/>
              <a:t>ReLU</a:t>
            </a:r>
            <a:r>
              <a:rPr lang="en-US" dirty="0"/>
              <a:t> activation</a:t>
            </a:r>
          </a:p>
        </p:txBody>
      </p:sp>
      <p:sp>
        <p:nvSpPr>
          <p:cNvPr id="4" name="Slide Number Placeholder 3"/>
          <p:cNvSpPr>
            <a:spLocks noGrp="1"/>
          </p:cNvSpPr>
          <p:nvPr>
            <p:ph type="sldNum" sz="quarter" idx="5"/>
          </p:nvPr>
        </p:nvSpPr>
        <p:spPr/>
        <p:txBody>
          <a:bodyPr/>
          <a:lstStyle/>
          <a:p>
            <a:fld id="{15A698F3-5341-0A4C-B320-4537A2452B0C}" type="slidenum">
              <a:rPr lang="en-US" smtClean="0"/>
              <a:t>8</a:t>
            </a:fld>
            <a:endParaRPr lang="en-US"/>
          </a:p>
        </p:txBody>
      </p:sp>
    </p:spTree>
    <p:extLst>
      <p:ext uri="{BB962C8B-B14F-4D97-AF65-F5344CB8AC3E}">
        <p14:creationId xmlns:p14="http://schemas.microsoft.com/office/powerpoint/2010/main" val="3885881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5A698F3-5341-0A4C-B320-4537A2452B0C}" type="slidenum">
              <a:rPr lang="en-US" smtClean="0"/>
              <a:t>9</a:t>
            </a:fld>
            <a:endParaRPr lang="en-US"/>
          </a:p>
        </p:txBody>
      </p:sp>
    </p:spTree>
    <p:extLst>
      <p:ext uri="{BB962C8B-B14F-4D97-AF65-F5344CB8AC3E}">
        <p14:creationId xmlns:p14="http://schemas.microsoft.com/office/powerpoint/2010/main" val="688032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1A1F0-9EDD-CE47-976B-5B26E2D9FC5A}"/>
              </a:ext>
            </a:extLst>
          </p:cNvPr>
          <p:cNvSpPr>
            <a:spLocks noGrp="1"/>
          </p:cNvSpPr>
          <p:nvPr>
            <p:ph type="ctrTitle"/>
          </p:nvPr>
        </p:nvSpPr>
        <p:spPr>
          <a:xfrm>
            <a:off x="1524000" y="1122363"/>
            <a:ext cx="9144000" cy="2387600"/>
          </a:xfrm>
          <a:prstGeom prst="rect">
            <a:avLst/>
          </a:prstGeom>
        </p:spPr>
        <p:txBody>
          <a:bodyPr anchor="b"/>
          <a:lstStyle>
            <a:lvl1pPr algn="ctr">
              <a:defRPr sz="6000">
                <a:latin typeface="Garamond" panose="02020404030301010803" pitchFamily="18"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61FD2DD-5C01-AC40-89F6-590431F0CF1A}"/>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b="0" i="0">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38174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53B541A-3E10-8E99-9BEA-E06E2B930780}"/>
              </a:ext>
            </a:extLst>
          </p:cNvPr>
          <p:cNvSpPr>
            <a:spLocks noGrp="1"/>
          </p:cNvSpPr>
          <p:nvPr>
            <p:ph type="title"/>
          </p:nvPr>
        </p:nvSpPr>
        <p:spPr>
          <a:xfrm>
            <a:off x="838200" y="365125"/>
            <a:ext cx="10515600" cy="1325563"/>
          </a:xfrm>
          <a:prstGeom prst="rect">
            <a:avLst/>
          </a:prstGeom>
        </p:spPr>
        <p:txBody>
          <a:bodyPr anchor="ctr"/>
          <a:lstStyle>
            <a:lvl1pPr>
              <a:defRPr>
                <a:solidFill>
                  <a:srgbClr val="4B9CD3"/>
                </a:solidFill>
                <a:latin typeface="Garamond" panose="02020404030301010803" pitchFamily="18" charset="0"/>
              </a:defRPr>
            </a:lvl1pPr>
          </a:lstStyle>
          <a:p>
            <a:r>
              <a:rPr lang="en-US"/>
              <a:t>Click to edit Master title style</a:t>
            </a:r>
            <a:endParaRPr lang="en-US" dirty="0"/>
          </a:p>
        </p:txBody>
      </p:sp>
      <p:sp>
        <p:nvSpPr>
          <p:cNvPr id="5" name="Content Placeholder 2">
            <a:extLst>
              <a:ext uri="{FF2B5EF4-FFF2-40B4-BE49-F238E27FC236}">
                <a16:creationId xmlns:a16="http://schemas.microsoft.com/office/drawing/2014/main" id="{E600DB60-1122-1A1F-83BA-451AF26C08C3}"/>
              </a:ext>
            </a:extLst>
          </p:cNvPr>
          <p:cNvSpPr>
            <a:spLocks noGrp="1"/>
          </p:cNvSpPr>
          <p:nvPr>
            <p:ph idx="1"/>
          </p:nvPr>
        </p:nvSpPr>
        <p:spPr>
          <a:xfrm>
            <a:off x="838200" y="1825625"/>
            <a:ext cx="10515600" cy="4351338"/>
          </a:xfrm>
          <a:prstGeom prst="rect">
            <a:avLst/>
          </a:prstGeo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18490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131DFC-AA6A-9152-9C62-69C349D0231C}"/>
              </a:ext>
            </a:extLst>
          </p:cNvPr>
          <p:cNvSpPr>
            <a:spLocks noGrp="1"/>
          </p:cNvSpPr>
          <p:nvPr>
            <p:ph type="title"/>
          </p:nvPr>
        </p:nvSpPr>
        <p:spPr>
          <a:xfrm>
            <a:off x="838200" y="365125"/>
            <a:ext cx="10515600" cy="1325563"/>
          </a:xfrm>
          <a:prstGeom prst="rect">
            <a:avLst/>
          </a:prstGeom>
        </p:spPr>
        <p:txBody>
          <a:bodyPr anchor="ctr"/>
          <a:lstStyle>
            <a:lvl1pPr>
              <a:defRPr>
                <a:solidFill>
                  <a:srgbClr val="4B9CD3"/>
                </a:solidFill>
                <a:latin typeface="Garamond" panose="02020404030301010803" pitchFamily="18" charset="0"/>
              </a:defRPr>
            </a:lvl1pPr>
          </a:lstStyle>
          <a:p>
            <a:r>
              <a:rPr lang="en-US"/>
              <a:t>Click to edit Master title style</a:t>
            </a:r>
            <a:endParaRPr lang="en-US" dirty="0"/>
          </a:p>
        </p:txBody>
      </p:sp>
      <p:sp>
        <p:nvSpPr>
          <p:cNvPr id="5" name="Content Placeholder 2">
            <a:extLst>
              <a:ext uri="{FF2B5EF4-FFF2-40B4-BE49-F238E27FC236}">
                <a16:creationId xmlns:a16="http://schemas.microsoft.com/office/drawing/2014/main" id="{33971989-4B10-6073-103D-30F7EF9AEE3D}"/>
              </a:ext>
            </a:extLst>
          </p:cNvPr>
          <p:cNvSpPr>
            <a:spLocks noGrp="1"/>
          </p:cNvSpPr>
          <p:nvPr>
            <p:ph idx="1"/>
          </p:nvPr>
        </p:nvSpPr>
        <p:spPr>
          <a:xfrm>
            <a:off x="838200" y="1825625"/>
            <a:ext cx="10515600" cy="4351338"/>
          </a:xfrm>
          <a:prstGeom prst="rect">
            <a:avLst/>
          </a:prstGeo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68997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Google Shape;9;p2">
            <a:extLst>
              <a:ext uri="{FF2B5EF4-FFF2-40B4-BE49-F238E27FC236}">
                <a16:creationId xmlns:a16="http://schemas.microsoft.com/office/drawing/2014/main" id="{C440AC81-4F63-F24E-A7F6-007E3640F1D0}"/>
              </a:ext>
            </a:extLst>
          </p:cNvPr>
          <p:cNvSpPr/>
          <p:nvPr/>
        </p:nvSpPr>
        <p:spPr>
          <a:xfrm>
            <a:off x="0" y="6491813"/>
            <a:ext cx="12192000" cy="365125"/>
          </a:xfrm>
          <a:custGeom>
            <a:avLst/>
            <a:gdLst/>
            <a:ahLst/>
            <a:cxnLst/>
            <a:rect l="l" t="t" r="r" b="b"/>
            <a:pathLst>
              <a:path w="285299" h="14838" extrusionOk="0">
                <a:moveTo>
                  <a:pt x="0" y="1"/>
                </a:moveTo>
                <a:lnTo>
                  <a:pt x="0" y="14838"/>
                </a:lnTo>
                <a:lnTo>
                  <a:pt x="285299" y="14838"/>
                </a:lnTo>
                <a:lnTo>
                  <a:pt x="285299" y="1"/>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itle 1">
            <a:extLst>
              <a:ext uri="{FF2B5EF4-FFF2-40B4-BE49-F238E27FC236}">
                <a16:creationId xmlns:a16="http://schemas.microsoft.com/office/drawing/2014/main" id="{2C39C15A-259E-7C44-8A18-8BB82B3BD19B}"/>
              </a:ext>
            </a:extLst>
          </p:cNvPr>
          <p:cNvSpPr>
            <a:spLocks noGrp="1"/>
          </p:cNvSpPr>
          <p:nvPr>
            <p:ph type="title"/>
          </p:nvPr>
        </p:nvSpPr>
        <p:spPr>
          <a:xfrm>
            <a:off x="115407" y="124292"/>
            <a:ext cx="11949345" cy="532655"/>
          </a:xfrm>
          <a:prstGeom prst="rect">
            <a:avLst/>
          </a:prstGeom>
        </p:spPr>
        <p:txBody>
          <a:bodyPr>
            <a:normAutofit/>
          </a:bodyPr>
          <a:lstStyle>
            <a:lvl1pPr>
              <a:defRPr sz="3000"/>
            </a:lvl1pPr>
          </a:lstStyle>
          <a:p>
            <a:r>
              <a:rPr lang="en-US"/>
              <a:t>Click to edit Master title style</a:t>
            </a:r>
          </a:p>
        </p:txBody>
      </p:sp>
    </p:spTree>
    <p:extLst>
      <p:ext uri="{BB962C8B-B14F-4D97-AF65-F5344CB8AC3E}">
        <p14:creationId xmlns:p14="http://schemas.microsoft.com/office/powerpoint/2010/main" val="29390878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Google Shape;9;p2">
            <a:extLst>
              <a:ext uri="{FF2B5EF4-FFF2-40B4-BE49-F238E27FC236}">
                <a16:creationId xmlns:a16="http://schemas.microsoft.com/office/drawing/2014/main" id="{78E90F76-D05A-E649-ABCF-07B2C04F24A1}"/>
              </a:ext>
            </a:extLst>
          </p:cNvPr>
          <p:cNvSpPr/>
          <p:nvPr/>
        </p:nvSpPr>
        <p:spPr>
          <a:xfrm>
            <a:off x="0" y="6491813"/>
            <a:ext cx="12192000" cy="365125"/>
          </a:xfrm>
          <a:custGeom>
            <a:avLst/>
            <a:gdLst/>
            <a:ahLst/>
            <a:cxnLst/>
            <a:rect l="l" t="t" r="r" b="b"/>
            <a:pathLst>
              <a:path w="285299" h="14838" extrusionOk="0">
                <a:moveTo>
                  <a:pt x="0" y="1"/>
                </a:moveTo>
                <a:lnTo>
                  <a:pt x="0" y="14838"/>
                </a:lnTo>
                <a:lnTo>
                  <a:pt x="285299" y="14838"/>
                </a:lnTo>
                <a:lnTo>
                  <a:pt x="285299" y="1"/>
                </a:lnTo>
                <a:close/>
              </a:path>
            </a:pathLst>
          </a:custGeom>
          <a:solidFill>
            <a:srgbClr val="4B9C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Placeholder 1">
            <a:extLst>
              <a:ext uri="{FF2B5EF4-FFF2-40B4-BE49-F238E27FC236}">
                <a16:creationId xmlns:a16="http://schemas.microsoft.com/office/drawing/2014/main" id="{8E8AA56D-5DF7-EC1C-0876-F21FAD50A9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4" name="Text Placeholder 2">
            <a:extLst>
              <a:ext uri="{FF2B5EF4-FFF2-40B4-BE49-F238E27FC236}">
                <a16:creationId xmlns:a16="http://schemas.microsoft.com/office/drawing/2014/main" id="{4CC8DBF6-A1D7-34AB-B1F4-5FE94730A6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682ED00C-CE04-B28E-F99A-F2A3A5EB1ECF}"/>
              </a:ext>
            </a:extLst>
          </p:cNvPr>
          <p:cNvPicPr>
            <a:picLocks noChangeAspect="1"/>
          </p:cNvPicPr>
          <p:nvPr userDrawn="1"/>
        </p:nvPicPr>
        <p:blipFill>
          <a:blip r:embed="rId6"/>
          <a:stretch>
            <a:fillRect/>
          </a:stretch>
        </p:blipFill>
        <p:spPr>
          <a:xfrm>
            <a:off x="142505" y="6516131"/>
            <a:ext cx="2428418" cy="312226"/>
          </a:xfrm>
          <a:prstGeom prst="rect">
            <a:avLst/>
          </a:prstGeom>
        </p:spPr>
      </p:pic>
      <p:sp>
        <p:nvSpPr>
          <p:cNvPr id="10" name="Slide Number Placeholder 9">
            <a:extLst>
              <a:ext uri="{FF2B5EF4-FFF2-40B4-BE49-F238E27FC236}">
                <a16:creationId xmlns:a16="http://schemas.microsoft.com/office/drawing/2014/main" id="{F69BA984-4CE6-958B-2272-4C7E7B3F42FF}"/>
              </a:ext>
            </a:extLst>
          </p:cNvPr>
          <p:cNvSpPr>
            <a:spLocks noGrp="1"/>
          </p:cNvSpPr>
          <p:nvPr>
            <p:ph type="sldNum" sz="quarter" idx="4"/>
          </p:nvPr>
        </p:nvSpPr>
        <p:spPr>
          <a:xfrm>
            <a:off x="9448800" y="644863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9B2B5C-2966-854B-B16C-B3A01735BD8B}" type="slidenum">
              <a:rPr lang="en-US" smtClean="0"/>
              <a:t>‹#›</a:t>
            </a:fld>
            <a:endParaRPr lang="en-US"/>
          </a:p>
        </p:txBody>
      </p:sp>
    </p:spTree>
    <p:extLst>
      <p:ext uri="{BB962C8B-B14F-4D97-AF65-F5344CB8AC3E}">
        <p14:creationId xmlns:p14="http://schemas.microsoft.com/office/powerpoint/2010/main" val="3065179167"/>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2" r:id="rId3"/>
    <p:sldLayoutId id="2147483663" r:id="rId4"/>
  </p:sldLayoutIdLst>
  <p:hf hdr="0" ftr="0" dt="0"/>
  <p:txStyles>
    <p:titleStyle>
      <a:lvl1pPr algn="l" defTabSz="914400" rtl="0" eaLnBrk="1" latinLnBrk="0" hangingPunct="1">
        <a:lnSpc>
          <a:spcPct val="90000"/>
        </a:lnSpc>
        <a:spcBef>
          <a:spcPct val="0"/>
        </a:spcBef>
        <a:buNone/>
        <a:defRPr sz="4400" kern="1200">
          <a:solidFill>
            <a:srgbClr val="4B9CD3"/>
          </a:solidFill>
          <a:latin typeface="Garamond" panose="020204040303010108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segment-anything.com/"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55.jpeg"/></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62.png"/><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67.png"/><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71.png"/><Relationship Id="rId4" Type="http://schemas.openxmlformats.org/officeDocument/2006/relationships/image" Target="../media/image70.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6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84.png"/></Relationships>
</file>

<file path=ppt/slides/_rels/slide64.xml.rels><?xml version="1.0" encoding="UTF-8" standalone="yes"?>
<Relationships xmlns="http://schemas.openxmlformats.org/package/2006/relationships"><Relationship Id="rId3" Type="http://schemas.openxmlformats.org/officeDocument/2006/relationships/hyperlink" Target="http://arxiv.org/abs/2211.14830" TargetMode="External"/><Relationship Id="rId2" Type="http://schemas.openxmlformats.org/officeDocument/2006/relationships/hyperlink" Target="https://doi.org/10.1016/j.neucom.2020.05.070" TargetMode="External"/><Relationship Id="rId1" Type="http://schemas.openxmlformats.org/officeDocument/2006/relationships/slideLayout" Target="../slideLayouts/slideLayout2.xml"/><Relationship Id="rId5" Type="http://schemas.openxmlformats.org/officeDocument/2006/relationships/hyperlink" Target="http://arxiv.org/abs/2408.12957" TargetMode="External"/><Relationship Id="rId4" Type="http://schemas.openxmlformats.org/officeDocument/2006/relationships/hyperlink" Target="https://doi.org/10.1049/ipr2.12419"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arxiv.org/abs/2308.05305"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hyperlink" Target="http://arxiv.org/abs/2307.15615" TargetMode="External"/><Relationship Id="rId4" Type="http://schemas.openxmlformats.org/officeDocument/2006/relationships/hyperlink" Target="https://doi.org/10.1049/ipr2.12419"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56582-E0B3-654B-5EB3-404B5A2D7909}"/>
              </a:ext>
            </a:extLst>
          </p:cNvPr>
          <p:cNvSpPr>
            <a:spLocks noGrp="1"/>
          </p:cNvSpPr>
          <p:nvPr>
            <p:ph type="ctrTitle"/>
          </p:nvPr>
        </p:nvSpPr>
        <p:spPr>
          <a:xfrm>
            <a:off x="1524000" y="1399209"/>
            <a:ext cx="9144000" cy="2387600"/>
          </a:xfrm>
        </p:spPr>
        <p:txBody>
          <a:bodyPr>
            <a:normAutofit fontScale="90000"/>
          </a:bodyPr>
          <a:lstStyle/>
          <a:p>
            <a:r>
              <a:rPr lang="en-US" dirty="0"/>
              <a:t>Bios 7xx: Deep Learning Methods for Biomedical Applications with </a:t>
            </a:r>
            <a:r>
              <a:rPr lang="en-US" dirty="0" err="1"/>
              <a:t>Pytorch</a:t>
            </a:r>
            <a:endParaRPr lang="en-US" dirty="0"/>
          </a:p>
        </p:txBody>
      </p:sp>
      <p:sp>
        <p:nvSpPr>
          <p:cNvPr id="3" name="Subtitle 2">
            <a:extLst>
              <a:ext uri="{FF2B5EF4-FFF2-40B4-BE49-F238E27FC236}">
                <a16:creationId xmlns:a16="http://schemas.microsoft.com/office/drawing/2014/main" id="{F3C7D828-3EAE-1C45-4064-FC4EFA1D341C}"/>
              </a:ext>
            </a:extLst>
          </p:cNvPr>
          <p:cNvSpPr>
            <a:spLocks noGrp="1"/>
          </p:cNvSpPr>
          <p:nvPr>
            <p:ph type="subTitle" idx="1"/>
          </p:nvPr>
        </p:nvSpPr>
        <p:spPr>
          <a:xfrm>
            <a:off x="1524000" y="4525405"/>
            <a:ext cx="9144000" cy="933386"/>
          </a:xfrm>
        </p:spPr>
        <p:txBody>
          <a:bodyPr/>
          <a:lstStyle/>
          <a:p>
            <a:r>
              <a:rPr lang="en-US" dirty="0"/>
              <a:t>Cha</a:t>
            </a:r>
            <a:r>
              <a:rPr lang="en-US" altLang="zh-CN" dirty="0"/>
              <a:t>pter</a:t>
            </a:r>
            <a:r>
              <a:rPr lang="zh-CN" altLang="en-US" dirty="0"/>
              <a:t> </a:t>
            </a:r>
            <a:r>
              <a:rPr lang="en-US" altLang="zh-CN" dirty="0"/>
              <a:t>10.</a:t>
            </a:r>
            <a:r>
              <a:rPr lang="zh-CN" altLang="en-US" dirty="0"/>
              <a:t> </a:t>
            </a:r>
            <a:r>
              <a:rPr lang="en-US" altLang="zh-CN" dirty="0"/>
              <a:t>Image Segmentation and Registration</a:t>
            </a:r>
            <a:endParaRPr lang="en-US" dirty="0"/>
          </a:p>
        </p:txBody>
      </p:sp>
    </p:spTree>
    <p:extLst>
      <p:ext uri="{BB962C8B-B14F-4D97-AF65-F5344CB8AC3E}">
        <p14:creationId xmlns:p14="http://schemas.microsoft.com/office/powerpoint/2010/main" val="1970685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p:txBody>
          <a:bodyPr/>
          <a:lstStyle/>
          <a:p>
            <a:r>
              <a:rPr lang="en-US" altLang="zh-CN" dirty="0"/>
              <a:t>Improving U-Net</a:t>
            </a:r>
            <a:endParaRPr lang="en-US" dirty="0"/>
          </a:p>
        </p:txBody>
      </p:sp>
      <p:sp>
        <p:nvSpPr>
          <p:cNvPr id="4" name="AutoShape 2" descr="Untitled">
            <a:extLst>
              <a:ext uri="{FF2B5EF4-FFF2-40B4-BE49-F238E27FC236}">
                <a16:creationId xmlns:a16="http://schemas.microsoft.com/office/drawing/2014/main" id="{C450CF38-BD3C-CF47-9C8D-B30F6A27CFA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内容占位符 5">
            <a:extLst>
              <a:ext uri="{FF2B5EF4-FFF2-40B4-BE49-F238E27FC236}">
                <a16:creationId xmlns:a16="http://schemas.microsoft.com/office/drawing/2014/main" id="{0570584F-A4D4-B6FB-DBE2-C4FB16715902}"/>
              </a:ext>
            </a:extLst>
          </p:cNvPr>
          <p:cNvSpPr>
            <a:spLocks noGrp="1"/>
          </p:cNvSpPr>
          <p:nvPr>
            <p:ph idx="1"/>
          </p:nvPr>
        </p:nvSpPr>
        <p:spPr/>
        <p:txBody>
          <a:bodyPr>
            <a:normAutofit/>
          </a:bodyPr>
          <a:lstStyle/>
          <a:p>
            <a:pPr marL="0" indent="0">
              <a:buNone/>
            </a:pPr>
            <a:r>
              <a:rPr lang="en-US" sz="2000" dirty="0"/>
              <a:t>According to the rapid developments in U-Net and its variants, a high-level summary of highly cited U-Net variants mainly include the following categories:</a:t>
            </a:r>
          </a:p>
          <a:p>
            <a:r>
              <a:rPr lang="en-US" sz="2000" dirty="0"/>
              <a:t>Backbone design enhancements</a:t>
            </a:r>
          </a:p>
          <a:p>
            <a:r>
              <a:rPr lang="en-US" sz="2000" dirty="0"/>
              <a:t>Skip connection enhancements</a:t>
            </a:r>
          </a:p>
          <a:p>
            <a:r>
              <a:rPr lang="en-US" sz="2000" dirty="0"/>
              <a:t>Bottleneck enhancements</a:t>
            </a:r>
          </a:p>
          <a:p>
            <a:r>
              <a:rPr lang="en-US" sz="2000" dirty="0"/>
              <a:t>Transformers</a:t>
            </a:r>
          </a:p>
          <a:p>
            <a:r>
              <a:rPr lang="en-US" sz="2000" dirty="0"/>
              <a:t>Rich representation enhancements</a:t>
            </a:r>
          </a:p>
          <a:p>
            <a:r>
              <a:rPr lang="en-US" sz="2000" dirty="0"/>
              <a:t>Probabilistic design</a:t>
            </a:r>
          </a:p>
        </p:txBody>
      </p:sp>
    </p:spTree>
    <p:extLst>
      <p:ext uri="{BB962C8B-B14F-4D97-AF65-F5344CB8AC3E}">
        <p14:creationId xmlns:p14="http://schemas.microsoft.com/office/powerpoint/2010/main" val="356005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A339711-EAC1-7DA3-501E-9500C50B316B}"/>
              </a:ext>
            </a:extLst>
          </p:cNvPr>
          <p:cNvPicPr>
            <a:picLocks noChangeAspect="1"/>
          </p:cNvPicPr>
          <p:nvPr/>
        </p:nvPicPr>
        <p:blipFill>
          <a:blip r:embed="rId3"/>
          <a:stretch>
            <a:fillRect/>
          </a:stretch>
        </p:blipFill>
        <p:spPr>
          <a:xfrm>
            <a:off x="6067188" y="342051"/>
            <a:ext cx="5790885" cy="3510537"/>
          </a:xfrm>
          <a:prstGeom prst="rect">
            <a:avLst/>
          </a:prstGeom>
        </p:spPr>
      </p:pic>
      <p:sp>
        <p:nvSpPr>
          <p:cNvPr id="2" name="Title 1">
            <a:extLst>
              <a:ext uri="{FF2B5EF4-FFF2-40B4-BE49-F238E27FC236}">
                <a16:creationId xmlns:a16="http://schemas.microsoft.com/office/drawing/2014/main" id="{ECBAD62C-9055-639F-2D0D-A63824A83F7F}"/>
              </a:ext>
            </a:extLst>
          </p:cNvPr>
          <p:cNvSpPr>
            <a:spLocks noGrp="1"/>
          </p:cNvSpPr>
          <p:nvPr>
            <p:ph type="title"/>
          </p:nvPr>
        </p:nvSpPr>
        <p:spPr/>
        <p:txBody>
          <a:bodyPr/>
          <a:lstStyle/>
          <a:p>
            <a:r>
              <a:rPr lang="en-US" dirty="0"/>
              <a:t>Residual Connection</a:t>
            </a:r>
          </a:p>
        </p:txBody>
      </p:sp>
      <p:sp>
        <p:nvSpPr>
          <p:cNvPr id="4" name="Content Placeholder 2">
            <a:extLst>
              <a:ext uri="{FF2B5EF4-FFF2-40B4-BE49-F238E27FC236}">
                <a16:creationId xmlns:a16="http://schemas.microsoft.com/office/drawing/2014/main" id="{04A9C107-EA28-7DA2-831A-F1A614646787}"/>
              </a:ext>
            </a:extLst>
          </p:cNvPr>
          <p:cNvSpPr>
            <a:spLocks noGrp="1"/>
          </p:cNvSpPr>
          <p:nvPr>
            <p:ph idx="1"/>
          </p:nvPr>
        </p:nvSpPr>
        <p:spPr>
          <a:xfrm>
            <a:off x="498005" y="4317206"/>
            <a:ext cx="11018312" cy="4351338"/>
          </a:xfrm>
        </p:spPr>
        <p:txBody>
          <a:bodyPr>
            <a:noAutofit/>
          </a:bodyPr>
          <a:lstStyle/>
          <a:p>
            <a:pPr>
              <a:spcAft>
                <a:spcPts val="600"/>
              </a:spcAft>
            </a:pPr>
            <a:r>
              <a:rPr lang="en-US" altLang="zh-CN" sz="2000" dirty="0"/>
              <a:t>Residual connection can:</a:t>
            </a:r>
          </a:p>
          <a:p>
            <a:pPr lvl="1">
              <a:spcAft>
                <a:spcPts val="600"/>
              </a:spcAft>
            </a:pPr>
            <a:r>
              <a:rPr lang="en-US" altLang="zh-CN" sz="1600" dirty="0"/>
              <a:t>Avoid the problem of vanishing gradient, and thus enable use to deepen the network</a:t>
            </a:r>
          </a:p>
          <a:p>
            <a:pPr lvl="1">
              <a:spcAft>
                <a:spcPts val="600"/>
              </a:spcAft>
            </a:pPr>
            <a:r>
              <a:rPr lang="en-US" altLang="zh-CN" sz="1600" dirty="0"/>
              <a:t>Accelerate network convergence</a:t>
            </a:r>
          </a:p>
          <a:p>
            <a:pPr lvl="1">
              <a:spcAft>
                <a:spcPts val="600"/>
              </a:spcAft>
            </a:pPr>
            <a:r>
              <a:rPr lang="en-US" altLang="zh-CN" sz="1600" dirty="0"/>
              <a:t>Contain enough context information and provides multi-scale full resolution features</a:t>
            </a:r>
          </a:p>
        </p:txBody>
      </p:sp>
      <p:sp>
        <p:nvSpPr>
          <p:cNvPr id="12" name="文本框 11">
            <a:extLst>
              <a:ext uri="{FF2B5EF4-FFF2-40B4-BE49-F238E27FC236}">
                <a16:creationId xmlns:a16="http://schemas.microsoft.com/office/drawing/2014/main" id="{B92D0909-15B5-3FD9-4194-130354C0EBDA}"/>
              </a:ext>
            </a:extLst>
          </p:cNvPr>
          <p:cNvSpPr txBox="1"/>
          <p:nvPr/>
        </p:nvSpPr>
        <p:spPr>
          <a:xfrm>
            <a:off x="7414772" y="3852588"/>
            <a:ext cx="3539335" cy="584775"/>
          </a:xfrm>
          <a:prstGeom prst="rect">
            <a:avLst/>
          </a:prstGeom>
          <a:noFill/>
        </p:spPr>
        <p:txBody>
          <a:bodyPr wrap="square" rtlCol="0">
            <a:spAutoFit/>
          </a:bodyPr>
          <a:lstStyle/>
          <a:p>
            <a:r>
              <a:rPr lang="en-US" altLang="zh-CN" sz="1600" dirty="0">
                <a:solidFill>
                  <a:srgbClr val="00B0F0"/>
                </a:solidFill>
                <a:latin typeface="Times New Roman" panose="02020603050405020304" pitchFamily="18" charset="0"/>
                <a:cs typeface="Times New Roman" panose="02020603050405020304" pitchFamily="18" charset="0"/>
              </a:rPr>
              <a:t>V-Net</a:t>
            </a:r>
            <a:br>
              <a:rPr lang="en-US" altLang="zh-CN" sz="1600" dirty="0">
                <a:solidFill>
                  <a:srgbClr val="00B0F0"/>
                </a:solidFill>
                <a:latin typeface="Times New Roman" panose="02020603050405020304" pitchFamily="18" charset="0"/>
                <a:cs typeface="Times New Roman" panose="02020603050405020304" pitchFamily="18" charset="0"/>
              </a:rPr>
            </a:br>
            <a:endParaRPr lang="zh-CN" altLang="en-US" sz="1600" dirty="0">
              <a:solidFill>
                <a:srgbClr val="00B0F0"/>
              </a:solidFill>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D7AEA877-4D8D-C421-7372-80070BD4CB29}"/>
              </a:ext>
            </a:extLst>
          </p:cNvPr>
          <p:cNvPicPr>
            <a:picLocks noChangeAspect="1"/>
          </p:cNvPicPr>
          <p:nvPr/>
        </p:nvPicPr>
        <p:blipFill>
          <a:blip r:embed="rId4"/>
          <a:stretch>
            <a:fillRect/>
          </a:stretch>
        </p:blipFill>
        <p:spPr>
          <a:xfrm>
            <a:off x="994918" y="1790532"/>
            <a:ext cx="2789436" cy="2246627"/>
          </a:xfrm>
          <a:prstGeom prst="rect">
            <a:avLst/>
          </a:prstGeom>
        </p:spPr>
      </p:pic>
    </p:spTree>
    <p:extLst>
      <p:ext uri="{BB962C8B-B14F-4D97-AF65-F5344CB8AC3E}">
        <p14:creationId xmlns:p14="http://schemas.microsoft.com/office/powerpoint/2010/main" val="4196758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6874053-B9D6-6E32-96CF-FE89833E157D}"/>
              </a:ext>
            </a:extLst>
          </p:cNvPr>
          <p:cNvPicPr>
            <a:picLocks noChangeAspect="1"/>
          </p:cNvPicPr>
          <p:nvPr/>
        </p:nvPicPr>
        <p:blipFill>
          <a:blip r:embed="rId3"/>
          <a:stretch>
            <a:fillRect/>
          </a:stretch>
        </p:blipFill>
        <p:spPr>
          <a:xfrm>
            <a:off x="8560783" y="2185789"/>
            <a:ext cx="3438678" cy="2669433"/>
          </a:xfrm>
          <a:prstGeom prst="rect">
            <a:avLst/>
          </a:prstGeom>
        </p:spPr>
      </p:pic>
      <p:sp>
        <p:nvSpPr>
          <p:cNvPr id="2" name="Title 1">
            <a:extLst>
              <a:ext uri="{FF2B5EF4-FFF2-40B4-BE49-F238E27FC236}">
                <a16:creationId xmlns:a16="http://schemas.microsoft.com/office/drawing/2014/main" id="{ECBAD62C-9055-639F-2D0D-A63824A83F7F}"/>
              </a:ext>
            </a:extLst>
          </p:cNvPr>
          <p:cNvSpPr>
            <a:spLocks noGrp="1"/>
          </p:cNvSpPr>
          <p:nvPr>
            <p:ph type="title"/>
          </p:nvPr>
        </p:nvSpPr>
        <p:spPr/>
        <p:txBody>
          <a:bodyPr/>
          <a:lstStyle/>
          <a:p>
            <a:r>
              <a:rPr lang="en-US" dirty="0"/>
              <a:t>Dense Connection</a:t>
            </a:r>
          </a:p>
        </p:txBody>
      </p:sp>
      <p:sp>
        <p:nvSpPr>
          <p:cNvPr id="4" name="Content Placeholder 2">
            <a:extLst>
              <a:ext uri="{FF2B5EF4-FFF2-40B4-BE49-F238E27FC236}">
                <a16:creationId xmlns:a16="http://schemas.microsoft.com/office/drawing/2014/main" id="{04A9C107-EA28-7DA2-831A-F1A614646787}"/>
              </a:ext>
            </a:extLst>
          </p:cNvPr>
          <p:cNvSpPr>
            <a:spLocks noGrp="1"/>
          </p:cNvSpPr>
          <p:nvPr>
            <p:ph idx="1"/>
          </p:nvPr>
        </p:nvSpPr>
        <p:spPr>
          <a:xfrm>
            <a:off x="498005" y="4835366"/>
            <a:ext cx="11018312" cy="4351338"/>
          </a:xfrm>
        </p:spPr>
        <p:txBody>
          <a:bodyPr>
            <a:noAutofit/>
          </a:bodyPr>
          <a:lstStyle/>
          <a:p>
            <a:pPr>
              <a:spcAft>
                <a:spcPts val="600"/>
              </a:spcAft>
            </a:pPr>
            <a:r>
              <a:rPr lang="en-US" altLang="zh-CN" sz="2000" dirty="0"/>
              <a:t>Dense connection: Input of each layer comes from output of all previous layers.</a:t>
            </a:r>
          </a:p>
          <a:p>
            <a:pPr lvl="1">
              <a:spcAft>
                <a:spcPts val="600"/>
              </a:spcAft>
            </a:pPr>
            <a:r>
              <a:rPr lang="en-US" altLang="zh-CN" sz="1600" dirty="0"/>
              <a:t>Can reduce amount of parameters and also alleviate gradient vanishing problem</a:t>
            </a:r>
          </a:p>
          <a:p>
            <a:pPr lvl="1">
              <a:spcAft>
                <a:spcPts val="600"/>
              </a:spcAft>
            </a:pPr>
            <a:r>
              <a:rPr lang="en-US" altLang="zh-CN" sz="1600" dirty="0"/>
              <a:t>While dense connection is helpful for obtaining richer features, it often reduces robustness of feature representation and increase number of parameters</a:t>
            </a:r>
          </a:p>
        </p:txBody>
      </p:sp>
      <p:sp>
        <p:nvSpPr>
          <p:cNvPr id="12" name="文本框 11">
            <a:extLst>
              <a:ext uri="{FF2B5EF4-FFF2-40B4-BE49-F238E27FC236}">
                <a16:creationId xmlns:a16="http://schemas.microsoft.com/office/drawing/2014/main" id="{B92D0909-15B5-3FD9-4194-130354C0EBDA}"/>
              </a:ext>
            </a:extLst>
          </p:cNvPr>
          <p:cNvSpPr txBox="1"/>
          <p:nvPr/>
        </p:nvSpPr>
        <p:spPr>
          <a:xfrm>
            <a:off x="6583681" y="3510598"/>
            <a:ext cx="2786942" cy="1077218"/>
          </a:xfrm>
          <a:prstGeom prst="rect">
            <a:avLst/>
          </a:prstGeom>
          <a:noFill/>
        </p:spPr>
        <p:txBody>
          <a:bodyPr wrap="square" rtlCol="0">
            <a:spAutoFit/>
          </a:bodyPr>
          <a:lstStyle/>
          <a:p>
            <a:r>
              <a:rPr lang="en-US" altLang="zh-CN" sz="1600" dirty="0">
                <a:solidFill>
                  <a:srgbClr val="00B0F0"/>
                </a:solidFill>
                <a:latin typeface="Times New Roman" panose="02020603050405020304" pitchFamily="18" charset="0"/>
                <a:cs typeface="Times New Roman" panose="02020603050405020304" pitchFamily="18" charset="0"/>
              </a:rPr>
              <a:t>U-Net++</a:t>
            </a:r>
            <a:br>
              <a:rPr lang="en-US" altLang="zh-CN" sz="1600" dirty="0">
                <a:solidFill>
                  <a:srgbClr val="00B0F0"/>
                </a:solidFill>
                <a:latin typeface="Times New Roman" panose="02020603050405020304" pitchFamily="18" charset="0"/>
                <a:cs typeface="Times New Roman" panose="02020603050405020304" pitchFamily="18" charset="0"/>
              </a:rPr>
            </a:br>
            <a:r>
              <a:rPr lang="en-US" altLang="zh-CN" sz="1600" dirty="0">
                <a:solidFill>
                  <a:srgbClr val="7030A0"/>
                </a:solidFill>
                <a:latin typeface="Times New Roman" panose="02020603050405020304" pitchFamily="18" charset="0"/>
                <a:cs typeface="Times New Roman" panose="02020603050405020304" pitchFamily="18" charset="0"/>
              </a:rPr>
              <a:t>Skip connection enhancement: Increasing number of skip connections</a:t>
            </a:r>
            <a:endParaRPr lang="zh-CN" altLang="en-US" sz="1600" dirty="0">
              <a:solidFill>
                <a:srgbClr val="7030A0"/>
              </a:solidFill>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7BA60B35-0792-A0A1-6F99-80E4F79D5433}"/>
              </a:ext>
            </a:extLst>
          </p:cNvPr>
          <p:cNvPicPr>
            <a:picLocks noChangeAspect="1"/>
          </p:cNvPicPr>
          <p:nvPr/>
        </p:nvPicPr>
        <p:blipFill>
          <a:blip r:embed="rId4"/>
          <a:stretch>
            <a:fillRect/>
          </a:stretch>
        </p:blipFill>
        <p:spPr>
          <a:xfrm>
            <a:off x="1643450" y="1801458"/>
            <a:ext cx="1952898" cy="2105319"/>
          </a:xfrm>
          <a:prstGeom prst="rect">
            <a:avLst/>
          </a:prstGeom>
        </p:spPr>
      </p:pic>
      <p:pic>
        <p:nvPicPr>
          <p:cNvPr id="13" name="图片 12">
            <a:extLst>
              <a:ext uri="{FF2B5EF4-FFF2-40B4-BE49-F238E27FC236}">
                <a16:creationId xmlns:a16="http://schemas.microsoft.com/office/drawing/2014/main" id="{B270A9BA-8536-9CBB-BB81-7C27D6D697D3}"/>
              </a:ext>
            </a:extLst>
          </p:cNvPr>
          <p:cNvPicPr>
            <a:picLocks noChangeAspect="1"/>
          </p:cNvPicPr>
          <p:nvPr/>
        </p:nvPicPr>
        <p:blipFill>
          <a:blip r:embed="rId5"/>
          <a:stretch>
            <a:fillRect/>
          </a:stretch>
        </p:blipFill>
        <p:spPr>
          <a:xfrm>
            <a:off x="5262217" y="244234"/>
            <a:ext cx="6666873" cy="2012529"/>
          </a:xfrm>
          <a:prstGeom prst="rect">
            <a:avLst/>
          </a:prstGeom>
        </p:spPr>
      </p:pic>
      <p:sp>
        <p:nvSpPr>
          <p:cNvPr id="14" name="文本框 13">
            <a:extLst>
              <a:ext uri="{FF2B5EF4-FFF2-40B4-BE49-F238E27FC236}">
                <a16:creationId xmlns:a16="http://schemas.microsoft.com/office/drawing/2014/main" id="{0DF385B6-82E7-D200-D4B6-0CD7F8F23851}"/>
              </a:ext>
            </a:extLst>
          </p:cNvPr>
          <p:cNvSpPr txBox="1"/>
          <p:nvPr/>
        </p:nvSpPr>
        <p:spPr>
          <a:xfrm>
            <a:off x="5663961" y="2208377"/>
            <a:ext cx="2700821" cy="338554"/>
          </a:xfrm>
          <a:prstGeom prst="rect">
            <a:avLst/>
          </a:prstGeom>
          <a:noFill/>
        </p:spPr>
        <p:txBody>
          <a:bodyPr wrap="square" rtlCol="0">
            <a:spAutoFit/>
          </a:bodyPr>
          <a:lstStyle/>
          <a:p>
            <a:r>
              <a:rPr lang="en-US" altLang="zh-CN" sz="1600" dirty="0" err="1">
                <a:solidFill>
                  <a:srgbClr val="00B0F0"/>
                </a:solidFill>
                <a:latin typeface="Times New Roman" panose="02020603050405020304" pitchFamily="18" charset="0"/>
                <a:cs typeface="Times New Roman" panose="02020603050405020304" pitchFamily="18" charset="0"/>
              </a:rPr>
              <a:t>HyperDenseNet</a:t>
            </a:r>
            <a:endParaRPr lang="zh-CN" altLang="en-US" sz="1600" dirty="0">
              <a:solidFill>
                <a:srgbClr val="00B0F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3845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0D4C6DA0-35B0-8010-0C1B-46C6D7C84A82}"/>
              </a:ext>
            </a:extLst>
          </p:cNvPr>
          <p:cNvPicPr>
            <a:picLocks noChangeAspect="1"/>
          </p:cNvPicPr>
          <p:nvPr/>
        </p:nvPicPr>
        <p:blipFill>
          <a:blip r:embed="rId3"/>
          <a:stretch>
            <a:fillRect/>
          </a:stretch>
        </p:blipFill>
        <p:spPr>
          <a:xfrm>
            <a:off x="8315973" y="0"/>
            <a:ext cx="3651454" cy="4868605"/>
          </a:xfrm>
          <a:prstGeom prst="rect">
            <a:avLst/>
          </a:prstGeom>
        </p:spPr>
      </p:pic>
      <p:sp>
        <p:nvSpPr>
          <p:cNvPr id="2" name="Title 1">
            <a:extLst>
              <a:ext uri="{FF2B5EF4-FFF2-40B4-BE49-F238E27FC236}">
                <a16:creationId xmlns:a16="http://schemas.microsoft.com/office/drawing/2014/main" id="{ECBAD62C-9055-639F-2D0D-A63824A83F7F}"/>
              </a:ext>
            </a:extLst>
          </p:cNvPr>
          <p:cNvSpPr>
            <a:spLocks noGrp="1"/>
          </p:cNvSpPr>
          <p:nvPr>
            <p:ph type="title"/>
          </p:nvPr>
        </p:nvSpPr>
        <p:spPr/>
        <p:txBody>
          <a:bodyPr/>
          <a:lstStyle/>
          <a:p>
            <a:r>
              <a:rPr lang="en-US" dirty="0"/>
              <a:t>Dilation (Atrous convolutions)</a:t>
            </a:r>
          </a:p>
        </p:txBody>
      </p:sp>
      <p:sp>
        <p:nvSpPr>
          <p:cNvPr id="4" name="Content Placeholder 2">
            <a:extLst>
              <a:ext uri="{FF2B5EF4-FFF2-40B4-BE49-F238E27FC236}">
                <a16:creationId xmlns:a16="http://schemas.microsoft.com/office/drawing/2014/main" id="{04A9C107-EA28-7DA2-831A-F1A614646787}"/>
              </a:ext>
            </a:extLst>
          </p:cNvPr>
          <p:cNvSpPr>
            <a:spLocks noGrp="1"/>
          </p:cNvSpPr>
          <p:nvPr>
            <p:ph idx="1"/>
          </p:nvPr>
        </p:nvSpPr>
        <p:spPr>
          <a:xfrm>
            <a:off x="586844" y="4847660"/>
            <a:ext cx="11018312" cy="4351338"/>
          </a:xfrm>
        </p:spPr>
        <p:txBody>
          <a:bodyPr>
            <a:noAutofit/>
          </a:bodyPr>
          <a:lstStyle/>
          <a:p>
            <a:pPr>
              <a:spcAft>
                <a:spcPts val="600"/>
              </a:spcAft>
            </a:pPr>
            <a:r>
              <a:rPr lang="en-US" altLang="zh-CN" sz="2000" dirty="0"/>
              <a:t>The atrous convolutions are performed like standard convolutions, but with convolutional kernels with inserted holes in them.</a:t>
            </a:r>
          </a:p>
          <a:p>
            <a:pPr>
              <a:spcAft>
                <a:spcPts val="600"/>
              </a:spcAft>
            </a:pPr>
            <a:r>
              <a:rPr lang="en-US" altLang="zh-CN" sz="2000" dirty="0"/>
              <a:t>It can alleviate the loss of feature information caused by pooling operation in down-sampling and up-sampling, also enlarges the receptive field size. However, it suffers from the loss of local information.</a:t>
            </a:r>
          </a:p>
        </p:txBody>
      </p:sp>
      <p:sp>
        <p:nvSpPr>
          <p:cNvPr id="12" name="文本框 11">
            <a:extLst>
              <a:ext uri="{FF2B5EF4-FFF2-40B4-BE49-F238E27FC236}">
                <a16:creationId xmlns:a16="http://schemas.microsoft.com/office/drawing/2014/main" id="{B92D0909-15B5-3FD9-4194-130354C0EBDA}"/>
              </a:ext>
            </a:extLst>
          </p:cNvPr>
          <p:cNvSpPr txBox="1"/>
          <p:nvPr/>
        </p:nvSpPr>
        <p:spPr>
          <a:xfrm>
            <a:off x="6422502" y="3259723"/>
            <a:ext cx="2700821" cy="830997"/>
          </a:xfrm>
          <a:prstGeom prst="rect">
            <a:avLst/>
          </a:prstGeom>
          <a:noFill/>
        </p:spPr>
        <p:txBody>
          <a:bodyPr wrap="square" rtlCol="0">
            <a:spAutoFit/>
          </a:bodyPr>
          <a:lstStyle/>
          <a:p>
            <a:r>
              <a:rPr lang="en-US" altLang="zh-CN" sz="1600" dirty="0">
                <a:solidFill>
                  <a:srgbClr val="00B0F0"/>
                </a:solidFill>
                <a:latin typeface="Times New Roman" panose="02020603050405020304" pitchFamily="18" charset="0"/>
                <a:cs typeface="Times New Roman" panose="02020603050405020304" pitchFamily="18" charset="0"/>
              </a:rPr>
              <a:t>Atrous Spatial Pyramid Pooling(ASPP)</a:t>
            </a:r>
            <a:br>
              <a:rPr lang="en-US" altLang="zh-CN" sz="1600" dirty="0">
                <a:solidFill>
                  <a:srgbClr val="00B0F0"/>
                </a:solidFill>
                <a:latin typeface="Times New Roman" panose="02020603050405020304" pitchFamily="18" charset="0"/>
                <a:cs typeface="Times New Roman" panose="02020603050405020304" pitchFamily="18" charset="0"/>
              </a:rPr>
            </a:br>
            <a:r>
              <a:rPr lang="en-US" altLang="zh-CN" sz="1600" dirty="0">
                <a:solidFill>
                  <a:srgbClr val="7030A0"/>
                </a:solidFill>
                <a:latin typeface="Times New Roman" panose="02020603050405020304" pitchFamily="18" charset="0"/>
                <a:cs typeface="Times New Roman" panose="02020603050405020304" pitchFamily="18" charset="0"/>
              </a:rPr>
              <a:t>Bottleneck enhancement</a:t>
            </a:r>
            <a:endParaRPr lang="zh-CN" altLang="en-US" sz="1600" dirty="0">
              <a:solidFill>
                <a:srgbClr val="7030A0"/>
              </a:solidFill>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13BEE030-21EC-CAAD-7A30-3381B26816A9}"/>
              </a:ext>
            </a:extLst>
          </p:cNvPr>
          <p:cNvPicPr>
            <a:picLocks noChangeAspect="1"/>
          </p:cNvPicPr>
          <p:nvPr/>
        </p:nvPicPr>
        <p:blipFill>
          <a:blip r:embed="rId4"/>
          <a:stretch>
            <a:fillRect/>
          </a:stretch>
        </p:blipFill>
        <p:spPr>
          <a:xfrm>
            <a:off x="953428" y="1880732"/>
            <a:ext cx="4744533" cy="2463778"/>
          </a:xfrm>
          <a:prstGeom prst="rect">
            <a:avLst/>
          </a:prstGeom>
        </p:spPr>
      </p:pic>
    </p:spTree>
    <p:extLst>
      <p:ext uri="{BB962C8B-B14F-4D97-AF65-F5344CB8AC3E}">
        <p14:creationId xmlns:p14="http://schemas.microsoft.com/office/powerpoint/2010/main" val="2791142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a:xfrm>
            <a:off x="806506" y="218369"/>
            <a:ext cx="11171548" cy="1325563"/>
          </a:xfrm>
        </p:spPr>
        <p:txBody>
          <a:bodyPr/>
          <a:lstStyle/>
          <a:p>
            <a:r>
              <a:rPr lang="en-US" altLang="zh-CN" dirty="0" err="1"/>
              <a:t>nnU</a:t>
            </a:r>
            <a:r>
              <a:rPr lang="en-US" altLang="zh-CN" dirty="0"/>
              <a:t>-Net: Robust and Self-Adapting Framework</a:t>
            </a:r>
            <a:endParaRPr lang="en-US" dirty="0"/>
          </a:p>
        </p:txBody>
      </p:sp>
      <p:sp>
        <p:nvSpPr>
          <p:cNvPr id="3" name="Content Placeholder 2">
            <a:extLst>
              <a:ext uri="{FF2B5EF4-FFF2-40B4-BE49-F238E27FC236}">
                <a16:creationId xmlns:a16="http://schemas.microsoft.com/office/drawing/2014/main" id="{16D4FC3B-E5AF-F621-AB55-66538132158C}"/>
              </a:ext>
            </a:extLst>
          </p:cNvPr>
          <p:cNvSpPr>
            <a:spLocks noGrp="1"/>
          </p:cNvSpPr>
          <p:nvPr>
            <p:ph idx="1"/>
          </p:nvPr>
        </p:nvSpPr>
        <p:spPr>
          <a:xfrm>
            <a:off x="213946" y="1543932"/>
            <a:ext cx="6588223" cy="4627321"/>
          </a:xfrm>
        </p:spPr>
        <p:txBody>
          <a:bodyPr>
            <a:noAutofit/>
          </a:bodyPr>
          <a:lstStyle/>
          <a:p>
            <a:pPr>
              <a:spcAft>
                <a:spcPts val="600"/>
              </a:spcAft>
            </a:pPr>
            <a:r>
              <a:rPr lang="en-US" altLang="zh-CN" sz="2000" dirty="0"/>
              <a:t>Thoroughly define following steps:</a:t>
            </a:r>
          </a:p>
          <a:p>
            <a:pPr lvl="1">
              <a:spcAft>
                <a:spcPts val="600"/>
              </a:spcAft>
            </a:pPr>
            <a:r>
              <a:rPr lang="en-US" altLang="zh-CN" sz="1600" dirty="0"/>
              <a:t>Preprocessing: cropping, resampling, normalization</a:t>
            </a:r>
          </a:p>
          <a:p>
            <a:pPr lvl="1">
              <a:spcAft>
                <a:spcPts val="600"/>
              </a:spcAft>
            </a:pPr>
            <a:r>
              <a:rPr lang="en-US" altLang="zh-CN" sz="1600" dirty="0"/>
              <a:t>Training: combination of dice and CE loss; data augmentation (rotation, scaling, deformation)</a:t>
            </a:r>
          </a:p>
          <a:p>
            <a:pPr lvl="1">
              <a:spcAft>
                <a:spcPts val="600"/>
              </a:spcAft>
            </a:pPr>
            <a:r>
              <a:rPr lang="en-US" altLang="zh-CN" sz="1600" dirty="0"/>
              <a:t>Inference</a:t>
            </a:r>
          </a:p>
          <a:p>
            <a:pPr lvl="1">
              <a:spcAft>
                <a:spcPts val="600"/>
              </a:spcAft>
            </a:pPr>
            <a:r>
              <a:rPr lang="en-US" altLang="zh-CN" sz="1600" dirty="0"/>
              <a:t>Potential post-processing: connected component analysis</a:t>
            </a:r>
          </a:p>
          <a:p>
            <a:pPr>
              <a:spcAft>
                <a:spcPts val="600"/>
              </a:spcAft>
            </a:pPr>
            <a:r>
              <a:rPr lang="en-US" altLang="zh-CN" sz="2000" dirty="0"/>
              <a:t>Create several configurations for each dataset and automatically adjust all hyperparameters according to the properties of the given dataset without manual intervention.</a:t>
            </a:r>
          </a:p>
          <a:p>
            <a:pPr lvl="1">
              <a:spcAft>
                <a:spcPts val="600"/>
              </a:spcAft>
            </a:pPr>
            <a:r>
              <a:rPr lang="en-US" altLang="zh-CN" sz="1600" dirty="0"/>
              <a:t>2D U-Net</a:t>
            </a:r>
          </a:p>
          <a:p>
            <a:pPr lvl="1">
              <a:spcAft>
                <a:spcPts val="600"/>
              </a:spcAft>
            </a:pPr>
            <a:r>
              <a:rPr lang="en-US" altLang="zh-CN" sz="1600" dirty="0"/>
              <a:t>3D U-Net</a:t>
            </a:r>
          </a:p>
          <a:p>
            <a:pPr lvl="1">
              <a:spcAft>
                <a:spcPts val="600"/>
              </a:spcAft>
            </a:pPr>
            <a:r>
              <a:rPr lang="en-US" altLang="zh-CN" sz="1600" dirty="0"/>
              <a:t>3D U-Net cascade where the first one operates on low resolution images and then a high-resolution U-Net refines the predictions of the former (for 3D datasets with large image sizes only)</a:t>
            </a:r>
          </a:p>
        </p:txBody>
      </p:sp>
      <p:sp>
        <p:nvSpPr>
          <p:cNvPr id="4" name="AutoShape 2" descr="Untitled">
            <a:extLst>
              <a:ext uri="{FF2B5EF4-FFF2-40B4-BE49-F238E27FC236}">
                <a16:creationId xmlns:a16="http://schemas.microsoft.com/office/drawing/2014/main" id="{C450CF38-BD3C-CF47-9C8D-B30F6A27CFA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文本框 8">
            <a:extLst>
              <a:ext uri="{FF2B5EF4-FFF2-40B4-BE49-F238E27FC236}">
                <a16:creationId xmlns:a16="http://schemas.microsoft.com/office/drawing/2014/main" id="{1800679B-8791-6907-3D3F-6CD99ACFE8BF}"/>
              </a:ext>
            </a:extLst>
          </p:cNvPr>
          <p:cNvSpPr txBox="1"/>
          <p:nvPr/>
        </p:nvSpPr>
        <p:spPr>
          <a:xfrm>
            <a:off x="8228546" y="3254388"/>
            <a:ext cx="2874307" cy="338554"/>
          </a:xfrm>
          <a:prstGeom prst="rect">
            <a:avLst/>
          </a:prstGeom>
          <a:noFill/>
        </p:spPr>
        <p:txBody>
          <a:bodyPr wrap="square" rtlCol="0">
            <a:spAutoFit/>
          </a:bodyPr>
          <a:lstStyle/>
          <a:p>
            <a:r>
              <a:rPr lang="en-US" altLang="zh-CN" sz="1600" dirty="0" err="1">
                <a:solidFill>
                  <a:srgbClr val="00B0F0"/>
                </a:solidFill>
                <a:latin typeface="Times New Roman" panose="02020603050405020304" pitchFamily="18" charset="0"/>
                <a:cs typeface="Times New Roman" panose="02020603050405020304" pitchFamily="18" charset="0"/>
              </a:rPr>
              <a:t>nnU</a:t>
            </a:r>
            <a:r>
              <a:rPr lang="en-US" altLang="zh-CN" sz="1600" dirty="0">
                <a:solidFill>
                  <a:srgbClr val="00B0F0"/>
                </a:solidFill>
                <a:latin typeface="Times New Roman" panose="02020603050405020304" pitchFamily="18" charset="0"/>
                <a:cs typeface="Times New Roman" panose="02020603050405020304" pitchFamily="18" charset="0"/>
              </a:rPr>
              <a:t>-Net: 3D U-Net Cascade</a:t>
            </a:r>
            <a:endParaRPr lang="zh-CN" altLang="en-US" sz="1600" dirty="0">
              <a:solidFill>
                <a:srgbClr val="00B0F0"/>
              </a:solidFill>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F72F6907-5A93-4D99-5307-F3504EBD294F}"/>
              </a:ext>
            </a:extLst>
          </p:cNvPr>
          <p:cNvPicPr>
            <a:picLocks noChangeAspect="1"/>
          </p:cNvPicPr>
          <p:nvPr/>
        </p:nvPicPr>
        <p:blipFill>
          <a:blip r:embed="rId3"/>
          <a:stretch>
            <a:fillRect/>
          </a:stretch>
        </p:blipFill>
        <p:spPr>
          <a:xfrm>
            <a:off x="6852601" y="1456721"/>
            <a:ext cx="5125453" cy="1653128"/>
          </a:xfrm>
          <a:prstGeom prst="rect">
            <a:avLst/>
          </a:prstGeom>
        </p:spPr>
      </p:pic>
    </p:spTree>
    <p:extLst>
      <p:ext uri="{BB962C8B-B14F-4D97-AF65-F5344CB8AC3E}">
        <p14:creationId xmlns:p14="http://schemas.microsoft.com/office/powerpoint/2010/main" val="215739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AD62C-9055-639F-2D0D-A63824A83F7F}"/>
              </a:ext>
            </a:extLst>
          </p:cNvPr>
          <p:cNvSpPr>
            <a:spLocks noGrp="1"/>
          </p:cNvSpPr>
          <p:nvPr>
            <p:ph type="title"/>
          </p:nvPr>
        </p:nvSpPr>
        <p:spPr>
          <a:xfrm>
            <a:off x="265519" y="198856"/>
            <a:ext cx="10515600" cy="1325563"/>
          </a:xfrm>
        </p:spPr>
        <p:txBody>
          <a:bodyPr/>
          <a:lstStyle/>
          <a:p>
            <a:r>
              <a:rPr lang="en-US" dirty="0"/>
              <a:t>Attention Mechanism in U-Net</a:t>
            </a:r>
          </a:p>
        </p:txBody>
      </p:sp>
      <p:sp>
        <p:nvSpPr>
          <p:cNvPr id="5" name="内容占位符 4">
            <a:extLst>
              <a:ext uri="{FF2B5EF4-FFF2-40B4-BE49-F238E27FC236}">
                <a16:creationId xmlns:a16="http://schemas.microsoft.com/office/drawing/2014/main" id="{60E49756-A210-3D9C-DF91-28A02A756DBA}"/>
              </a:ext>
            </a:extLst>
          </p:cNvPr>
          <p:cNvSpPr>
            <a:spLocks noGrp="1"/>
          </p:cNvSpPr>
          <p:nvPr>
            <p:ph idx="1"/>
          </p:nvPr>
        </p:nvSpPr>
        <p:spPr>
          <a:xfrm>
            <a:off x="129161" y="1218888"/>
            <a:ext cx="6201357" cy="4919913"/>
          </a:xfrm>
        </p:spPr>
        <p:txBody>
          <a:bodyPr>
            <a:normAutofit/>
          </a:bodyPr>
          <a:lstStyle/>
          <a:p>
            <a:r>
              <a:rPr lang="en-US" altLang="zh-CN" sz="2400" b="0" dirty="0"/>
              <a:t>For neural networks, an attention block can selectively change input or assign different weights to input variables according to different importance</a:t>
            </a:r>
          </a:p>
          <a:p>
            <a:r>
              <a:rPr lang="en-US" altLang="zh-CN" sz="2400" b="1" dirty="0"/>
              <a:t>Spatial Attention</a:t>
            </a:r>
            <a:r>
              <a:rPr lang="en-US" altLang="zh-CN" sz="2400" b="0" dirty="0"/>
              <a:t>: </a:t>
            </a:r>
          </a:p>
          <a:p>
            <a:pPr lvl="1"/>
            <a:r>
              <a:rPr lang="en-US" altLang="zh-CN" dirty="0"/>
              <a:t>C</a:t>
            </a:r>
            <a:r>
              <a:rPr lang="en-US" altLang="zh-CN" b="0" dirty="0"/>
              <a:t>alculate feature importance of each pixel and extract key information</a:t>
            </a:r>
          </a:p>
          <a:p>
            <a:pPr lvl="1"/>
            <a:r>
              <a:rPr lang="en-US" altLang="zh-CN" dirty="0">
                <a:effectLst/>
              </a:rPr>
              <a:t>However, spatial attention ignores the difference of different channel information and treat each channel equally</a:t>
            </a:r>
            <a:endParaRPr lang="en-US" altLang="zh-CN" b="0" dirty="0"/>
          </a:p>
        </p:txBody>
      </p:sp>
      <p:pic>
        <p:nvPicPr>
          <p:cNvPr id="6" name="图片 5">
            <a:extLst>
              <a:ext uri="{FF2B5EF4-FFF2-40B4-BE49-F238E27FC236}">
                <a16:creationId xmlns:a16="http://schemas.microsoft.com/office/drawing/2014/main" id="{B58B0153-9C24-C9BB-726C-389E84A7A6D9}"/>
              </a:ext>
            </a:extLst>
          </p:cNvPr>
          <p:cNvPicPr>
            <a:picLocks noChangeAspect="1"/>
          </p:cNvPicPr>
          <p:nvPr/>
        </p:nvPicPr>
        <p:blipFill>
          <a:blip r:embed="rId3"/>
          <a:stretch>
            <a:fillRect/>
          </a:stretch>
        </p:blipFill>
        <p:spPr>
          <a:xfrm>
            <a:off x="265519" y="5068457"/>
            <a:ext cx="6549189" cy="1427594"/>
          </a:xfrm>
          <a:prstGeom prst="rect">
            <a:avLst/>
          </a:prstGeom>
        </p:spPr>
      </p:pic>
      <p:pic>
        <p:nvPicPr>
          <p:cNvPr id="10" name="图片 9">
            <a:extLst>
              <a:ext uri="{FF2B5EF4-FFF2-40B4-BE49-F238E27FC236}">
                <a16:creationId xmlns:a16="http://schemas.microsoft.com/office/drawing/2014/main" id="{7B9B457D-37BF-9AC9-8C98-D5838A501A6A}"/>
              </a:ext>
            </a:extLst>
          </p:cNvPr>
          <p:cNvPicPr>
            <a:picLocks noChangeAspect="1"/>
          </p:cNvPicPr>
          <p:nvPr/>
        </p:nvPicPr>
        <p:blipFill>
          <a:blip r:embed="rId4"/>
          <a:stretch>
            <a:fillRect/>
          </a:stretch>
        </p:blipFill>
        <p:spPr>
          <a:xfrm>
            <a:off x="6232358" y="1218888"/>
            <a:ext cx="5257800" cy="3518378"/>
          </a:xfrm>
          <a:prstGeom prst="rect">
            <a:avLst/>
          </a:prstGeom>
        </p:spPr>
      </p:pic>
      <p:sp>
        <p:nvSpPr>
          <p:cNvPr id="11" name="文本框 10">
            <a:extLst>
              <a:ext uri="{FF2B5EF4-FFF2-40B4-BE49-F238E27FC236}">
                <a16:creationId xmlns:a16="http://schemas.microsoft.com/office/drawing/2014/main" id="{F259F4B2-AA2D-E965-20E4-7826C5886465}"/>
              </a:ext>
            </a:extLst>
          </p:cNvPr>
          <p:cNvSpPr txBox="1"/>
          <p:nvPr/>
        </p:nvSpPr>
        <p:spPr>
          <a:xfrm>
            <a:off x="7394195" y="4886511"/>
            <a:ext cx="2700821" cy="584775"/>
          </a:xfrm>
          <a:prstGeom prst="rect">
            <a:avLst/>
          </a:prstGeom>
          <a:noFill/>
        </p:spPr>
        <p:txBody>
          <a:bodyPr wrap="square" rtlCol="0">
            <a:spAutoFit/>
          </a:bodyPr>
          <a:lstStyle/>
          <a:p>
            <a:r>
              <a:rPr lang="en-US" altLang="zh-CN" sz="1600" dirty="0">
                <a:solidFill>
                  <a:srgbClr val="00B0F0"/>
                </a:solidFill>
                <a:latin typeface="Times New Roman" panose="02020603050405020304" pitchFamily="18" charset="0"/>
                <a:cs typeface="Times New Roman" panose="02020603050405020304" pitchFamily="18" charset="0"/>
              </a:rPr>
              <a:t>SA-</a:t>
            </a:r>
            <a:r>
              <a:rPr lang="en-US" altLang="zh-CN" sz="1600" dirty="0" err="1">
                <a:solidFill>
                  <a:srgbClr val="00B0F0"/>
                </a:solidFill>
                <a:latin typeface="Times New Roman" panose="02020603050405020304" pitchFamily="18" charset="0"/>
                <a:cs typeface="Times New Roman" panose="02020603050405020304" pitchFamily="18" charset="0"/>
              </a:rPr>
              <a:t>UNet</a:t>
            </a:r>
            <a:br>
              <a:rPr lang="en-US" altLang="zh-CN" sz="1600" dirty="0">
                <a:solidFill>
                  <a:srgbClr val="00B0F0"/>
                </a:solidFill>
                <a:latin typeface="Times New Roman" panose="02020603050405020304" pitchFamily="18" charset="0"/>
                <a:cs typeface="Times New Roman" panose="02020603050405020304" pitchFamily="18" charset="0"/>
              </a:rPr>
            </a:br>
            <a:r>
              <a:rPr lang="en-US" altLang="zh-CN" sz="1600" dirty="0">
                <a:solidFill>
                  <a:srgbClr val="7030A0"/>
                </a:solidFill>
                <a:latin typeface="Times New Roman" panose="02020603050405020304" pitchFamily="18" charset="0"/>
                <a:cs typeface="Times New Roman" panose="02020603050405020304" pitchFamily="18" charset="0"/>
              </a:rPr>
              <a:t>Bottleneck enhancement</a:t>
            </a:r>
            <a:endParaRPr lang="zh-CN" altLang="en-US" sz="1600"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77480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AD62C-9055-639F-2D0D-A63824A83F7F}"/>
              </a:ext>
            </a:extLst>
          </p:cNvPr>
          <p:cNvSpPr>
            <a:spLocks noGrp="1"/>
          </p:cNvSpPr>
          <p:nvPr>
            <p:ph type="title"/>
          </p:nvPr>
        </p:nvSpPr>
        <p:spPr/>
        <p:txBody>
          <a:bodyPr/>
          <a:lstStyle/>
          <a:p>
            <a:r>
              <a:rPr lang="en-US" dirty="0"/>
              <a:t>Attention Mechanism in U-Net</a:t>
            </a:r>
          </a:p>
        </p:txBody>
      </p:sp>
      <p:sp>
        <p:nvSpPr>
          <p:cNvPr id="5" name="内容占位符 4">
            <a:extLst>
              <a:ext uri="{FF2B5EF4-FFF2-40B4-BE49-F238E27FC236}">
                <a16:creationId xmlns:a16="http://schemas.microsoft.com/office/drawing/2014/main" id="{60E49756-A210-3D9C-DF91-28A02A756DBA}"/>
              </a:ext>
            </a:extLst>
          </p:cNvPr>
          <p:cNvSpPr>
            <a:spLocks noGrp="1"/>
          </p:cNvSpPr>
          <p:nvPr>
            <p:ph idx="1"/>
          </p:nvPr>
        </p:nvSpPr>
        <p:spPr>
          <a:xfrm>
            <a:off x="175380" y="1548898"/>
            <a:ext cx="6056978" cy="4919913"/>
          </a:xfrm>
        </p:spPr>
        <p:txBody>
          <a:bodyPr>
            <a:normAutofit/>
          </a:bodyPr>
          <a:lstStyle/>
          <a:p>
            <a:r>
              <a:rPr lang="en-US" altLang="zh-CN" sz="2400" b="1" dirty="0"/>
              <a:t>Channel Attention</a:t>
            </a:r>
            <a:r>
              <a:rPr lang="en-US" altLang="zh-CN" sz="2400" b="0" dirty="0"/>
              <a:t>: </a:t>
            </a:r>
          </a:p>
          <a:p>
            <a:pPr lvl="1"/>
            <a:r>
              <a:rPr lang="en-US" altLang="zh-CN" dirty="0"/>
              <a:t>C</a:t>
            </a:r>
            <a:r>
              <a:rPr lang="en-US" altLang="zh-CN" b="0" dirty="0"/>
              <a:t>an achieve feature recalibration, which utilizes learned features and suppress useless features</a:t>
            </a:r>
          </a:p>
          <a:p>
            <a:pPr lvl="1"/>
            <a:r>
              <a:rPr lang="en-US" altLang="zh-CN" b="0" dirty="0"/>
              <a:t>However, channel attention pools global information directly while ignoring local information in each channel</a:t>
            </a:r>
          </a:p>
          <a:p>
            <a:r>
              <a:rPr lang="en-US" altLang="zh-CN" sz="2400" b="1" dirty="0"/>
              <a:t>Mixed Attention</a:t>
            </a:r>
            <a:r>
              <a:rPr lang="en-US" altLang="zh-CN" sz="2400" dirty="0"/>
              <a:t>: combined spatial attention and channel attention </a:t>
            </a:r>
            <a:endParaRPr lang="en-US" altLang="zh-CN" sz="2400" b="0" dirty="0"/>
          </a:p>
        </p:txBody>
      </p:sp>
      <p:sp>
        <p:nvSpPr>
          <p:cNvPr id="11" name="文本框 10">
            <a:extLst>
              <a:ext uri="{FF2B5EF4-FFF2-40B4-BE49-F238E27FC236}">
                <a16:creationId xmlns:a16="http://schemas.microsoft.com/office/drawing/2014/main" id="{F259F4B2-AA2D-E965-20E4-7826C5886465}"/>
              </a:ext>
            </a:extLst>
          </p:cNvPr>
          <p:cNvSpPr txBox="1"/>
          <p:nvPr/>
        </p:nvSpPr>
        <p:spPr>
          <a:xfrm>
            <a:off x="8068307" y="1313348"/>
            <a:ext cx="3173196" cy="584775"/>
          </a:xfrm>
          <a:prstGeom prst="rect">
            <a:avLst/>
          </a:prstGeom>
          <a:noFill/>
        </p:spPr>
        <p:txBody>
          <a:bodyPr wrap="square" rtlCol="0">
            <a:spAutoFit/>
          </a:bodyPr>
          <a:lstStyle/>
          <a:p>
            <a:r>
              <a:rPr lang="en-US" altLang="zh-CN" sz="1600" dirty="0">
                <a:solidFill>
                  <a:srgbClr val="00B0F0"/>
                </a:solidFill>
                <a:latin typeface="Times New Roman" panose="02020603050405020304" pitchFamily="18" charset="0"/>
                <a:cs typeface="Times New Roman" panose="02020603050405020304" pitchFamily="18" charset="0"/>
              </a:rPr>
              <a:t>Squeeze-and-excitation(SE)-Net</a:t>
            </a:r>
            <a:br>
              <a:rPr lang="en-US" altLang="zh-CN" sz="1600" dirty="0">
                <a:solidFill>
                  <a:srgbClr val="00B0F0"/>
                </a:solidFill>
                <a:latin typeface="Times New Roman" panose="02020603050405020304" pitchFamily="18" charset="0"/>
                <a:cs typeface="Times New Roman" panose="02020603050405020304" pitchFamily="18" charset="0"/>
              </a:rPr>
            </a:br>
            <a:endParaRPr lang="zh-CN" altLang="en-US" sz="1600" dirty="0">
              <a:solidFill>
                <a:srgbClr val="7030A0"/>
              </a:solidFill>
              <a:latin typeface="Times New Roman" panose="02020603050405020304" pitchFamily="18" charset="0"/>
              <a:cs typeface="Times New Roman" panose="02020603050405020304" pitchFamily="18" charset="0"/>
            </a:endParaRPr>
          </a:p>
        </p:txBody>
      </p:sp>
      <p:pic>
        <p:nvPicPr>
          <p:cNvPr id="13" name="图片 12">
            <a:extLst>
              <a:ext uri="{FF2B5EF4-FFF2-40B4-BE49-F238E27FC236}">
                <a16:creationId xmlns:a16="http://schemas.microsoft.com/office/drawing/2014/main" id="{5189A0E3-CAA3-49AF-ECB5-CE2654D3C331}"/>
              </a:ext>
            </a:extLst>
          </p:cNvPr>
          <p:cNvPicPr>
            <a:picLocks noChangeAspect="1"/>
          </p:cNvPicPr>
          <p:nvPr/>
        </p:nvPicPr>
        <p:blipFill>
          <a:blip r:embed="rId3"/>
          <a:stretch>
            <a:fillRect/>
          </a:stretch>
        </p:blipFill>
        <p:spPr>
          <a:xfrm>
            <a:off x="5959642" y="1739459"/>
            <a:ext cx="6056978" cy="1714391"/>
          </a:xfrm>
          <a:prstGeom prst="rect">
            <a:avLst/>
          </a:prstGeom>
        </p:spPr>
      </p:pic>
      <p:pic>
        <p:nvPicPr>
          <p:cNvPr id="15" name="图片 14">
            <a:extLst>
              <a:ext uri="{FF2B5EF4-FFF2-40B4-BE49-F238E27FC236}">
                <a16:creationId xmlns:a16="http://schemas.microsoft.com/office/drawing/2014/main" id="{57B97355-3452-5755-AA17-B23084BA5383}"/>
              </a:ext>
            </a:extLst>
          </p:cNvPr>
          <p:cNvPicPr>
            <a:picLocks noChangeAspect="1"/>
          </p:cNvPicPr>
          <p:nvPr/>
        </p:nvPicPr>
        <p:blipFill>
          <a:blip r:embed="rId4"/>
          <a:stretch>
            <a:fillRect/>
          </a:stretch>
        </p:blipFill>
        <p:spPr>
          <a:xfrm>
            <a:off x="6083025" y="3514043"/>
            <a:ext cx="5933595" cy="2808267"/>
          </a:xfrm>
          <a:prstGeom prst="rect">
            <a:avLst/>
          </a:prstGeom>
        </p:spPr>
      </p:pic>
      <p:sp>
        <p:nvSpPr>
          <p:cNvPr id="16" name="文本框 15">
            <a:extLst>
              <a:ext uri="{FF2B5EF4-FFF2-40B4-BE49-F238E27FC236}">
                <a16:creationId xmlns:a16="http://schemas.microsoft.com/office/drawing/2014/main" id="{ABE2987E-EC8B-C277-B67E-C93FF2EE9413}"/>
              </a:ext>
            </a:extLst>
          </p:cNvPr>
          <p:cNvSpPr txBox="1"/>
          <p:nvPr/>
        </p:nvSpPr>
        <p:spPr>
          <a:xfrm>
            <a:off x="5367486" y="5354874"/>
            <a:ext cx="2700821" cy="584775"/>
          </a:xfrm>
          <a:prstGeom prst="rect">
            <a:avLst/>
          </a:prstGeom>
          <a:noFill/>
        </p:spPr>
        <p:txBody>
          <a:bodyPr wrap="square" rtlCol="0">
            <a:spAutoFit/>
          </a:bodyPr>
          <a:lstStyle/>
          <a:p>
            <a:r>
              <a:rPr lang="en-US" altLang="zh-CN" sz="1600" dirty="0" err="1">
                <a:solidFill>
                  <a:srgbClr val="00B0F0"/>
                </a:solidFill>
                <a:latin typeface="Times New Roman" panose="02020603050405020304" pitchFamily="18" charset="0"/>
                <a:cs typeface="Times New Roman" panose="02020603050405020304" pitchFamily="18" charset="0"/>
              </a:rPr>
              <a:t>FocusNet</a:t>
            </a:r>
            <a:br>
              <a:rPr lang="en-US" altLang="zh-CN" sz="1600" dirty="0">
                <a:solidFill>
                  <a:srgbClr val="00B0F0"/>
                </a:solidFill>
                <a:latin typeface="Times New Roman" panose="02020603050405020304" pitchFamily="18" charset="0"/>
                <a:cs typeface="Times New Roman" panose="02020603050405020304" pitchFamily="18" charset="0"/>
              </a:rPr>
            </a:br>
            <a:endParaRPr lang="zh-CN" altLang="en-US" sz="1600"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1730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AD62C-9055-639F-2D0D-A63824A83F7F}"/>
              </a:ext>
            </a:extLst>
          </p:cNvPr>
          <p:cNvSpPr>
            <a:spLocks noGrp="1"/>
          </p:cNvSpPr>
          <p:nvPr>
            <p:ph type="title"/>
          </p:nvPr>
        </p:nvSpPr>
        <p:spPr>
          <a:xfrm>
            <a:off x="497571" y="180068"/>
            <a:ext cx="10515600" cy="1325563"/>
          </a:xfrm>
        </p:spPr>
        <p:txBody>
          <a:bodyPr/>
          <a:lstStyle/>
          <a:p>
            <a:r>
              <a:rPr lang="en-US" dirty="0"/>
              <a:t>Transformer: Complement to U-Net</a:t>
            </a:r>
          </a:p>
        </p:txBody>
      </p:sp>
      <p:sp>
        <p:nvSpPr>
          <p:cNvPr id="5" name="内容占位符 4">
            <a:extLst>
              <a:ext uri="{FF2B5EF4-FFF2-40B4-BE49-F238E27FC236}">
                <a16:creationId xmlns:a16="http://schemas.microsoft.com/office/drawing/2014/main" id="{60E49756-A210-3D9C-DF91-28A02A756DBA}"/>
              </a:ext>
            </a:extLst>
          </p:cNvPr>
          <p:cNvSpPr>
            <a:spLocks noGrp="1"/>
          </p:cNvSpPr>
          <p:nvPr>
            <p:ph idx="1"/>
          </p:nvPr>
        </p:nvSpPr>
        <p:spPr>
          <a:xfrm>
            <a:off x="429950" y="1402179"/>
            <a:ext cx="8007994" cy="4919913"/>
          </a:xfrm>
        </p:spPr>
        <p:txBody>
          <a:bodyPr>
            <a:normAutofit/>
          </a:bodyPr>
          <a:lstStyle/>
          <a:p>
            <a:r>
              <a:rPr lang="en-US" altLang="zh-CN" sz="2400" b="0" dirty="0"/>
              <a:t>Utilize Vision Transformer (</a:t>
            </a:r>
            <a:r>
              <a:rPr lang="en-US" altLang="zh-CN" sz="2400" b="0" dirty="0" err="1"/>
              <a:t>ViT</a:t>
            </a:r>
            <a:r>
              <a:rPr lang="en-US" altLang="zh-CN" sz="2400" b="0" dirty="0"/>
              <a:t>) pre-trained on large-scale datasets in U-Net to compensate disability in long-range modeling dependencies.</a:t>
            </a:r>
          </a:p>
          <a:p>
            <a:r>
              <a:rPr lang="en-US" altLang="zh-CN" sz="2400" b="0" dirty="0"/>
              <a:t>The hybrid structure of CNN and Transformer makes it better to extract global information compared with pure transformer.</a:t>
            </a:r>
          </a:p>
        </p:txBody>
      </p:sp>
      <p:pic>
        <p:nvPicPr>
          <p:cNvPr id="4" name="图片 3">
            <a:extLst>
              <a:ext uri="{FF2B5EF4-FFF2-40B4-BE49-F238E27FC236}">
                <a16:creationId xmlns:a16="http://schemas.microsoft.com/office/drawing/2014/main" id="{E958A108-5E38-90F0-07E8-BEC540AFBF29}"/>
              </a:ext>
            </a:extLst>
          </p:cNvPr>
          <p:cNvPicPr>
            <a:picLocks noChangeAspect="1"/>
          </p:cNvPicPr>
          <p:nvPr/>
        </p:nvPicPr>
        <p:blipFill>
          <a:blip r:embed="rId3"/>
          <a:stretch>
            <a:fillRect/>
          </a:stretch>
        </p:blipFill>
        <p:spPr>
          <a:xfrm>
            <a:off x="497571" y="3268376"/>
            <a:ext cx="5917861" cy="3053716"/>
          </a:xfrm>
          <a:prstGeom prst="rect">
            <a:avLst/>
          </a:prstGeom>
        </p:spPr>
      </p:pic>
      <p:sp>
        <p:nvSpPr>
          <p:cNvPr id="7" name="文本框 6">
            <a:extLst>
              <a:ext uri="{FF2B5EF4-FFF2-40B4-BE49-F238E27FC236}">
                <a16:creationId xmlns:a16="http://schemas.microsoft.com/office/drawing/2014/main" id="{09C4B6BB-B6D4-F46E-C17A-CC6A6B2787C4}"/>
              </a:ext>
            </a:extLst>
          </p:cNvPr>
          <p:cNvSpPr txBox="1"/>
          <p:nvPr/>
        </p:nvSpPr>
        <p:spPr>
          <a:xfrm>
            <a:off x="2926295" y="3398591"/>
            <a:ext cx="2700821" cy="338554"/>
          </a:xfrm>
          <a:prstGeom prst="rect">
            <a:avLst/>
          </a:prstGeom>
          <a:noFill/>
        </p:spPr>
        <p:txBody>
          <a:bodyPr wrap="square" rtlCol="0">
            <a:spAutoFit/>
          </a:bodyPr>
          <a:lstStyle/>
          <a:p>
            <a:r>
              <a:rPr lang="en-US" altLang="zh-CN" sz="1600" dirty="0" err="1">
                <a:solidFill>
                  <a:srgbClr val="00B0F0"/>
                </a:solidFill>
                <a:latin typeface="Times New Roman" panose="02020603050405020304" pitchFamily="18" charset="0"/>
                <a:cs typeface="Times New Roman" panose="02020603050405020304" pitchFamily="18" charset="0"/>
              </a:rPr>
              <a:t>TransU</a:t>
            </a:r>
            <a:r>
              <a:rPr lang="en-US" altLang="zh-CN" sz="1600" dirty="0">
                <a:solidFill>
                  <a:srgbClr val="00B0F0"/>
                </a:solidFill>
                <a:latin typeface="Times New Roman" panose="02020603050405020304" pitchFamily="18" charset="0"/>
                <a:cs typeface="Times New Roman" panose="02020603050405020304" pitchFamily="18" charset="0"/>
              </a:rPr>
              <a:t>-Net</a:t>
            </a:r>
            <a:endParaRPr lang="zh-CN" altLang="en-US" sz="1600" dirty="0">
              <a:solidFill>
                <a:srgbClr val="7030A0"/>
              </a:solidFill>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3ABE4086-1CF9-29D9-9B15-56BBB573F76D}"/>
              </a:ext>
            </a:extLst>
          </p:cNvPr>
          <p:cNvPicPr>
            <a:picLocks noChangeAspect="1"/>
          </p:cNvPicPr>
          <p:nvPr/>
        </p:nvPicPr>
        <p:blipFill>
          <a:blip r:embed="rId4"/>
          <a:stretch>
            <a:fillRect/>
          </a:stretch>
        </p:blipFill>
        <p:spPr>
          <a:xfrm>
            <a:off x="6483564" y="3398591"/>
            <a:ext cx="5564281" cy="3053716"/>
          </a:xfrm>
          <a:prstGeom prst="rect">
            <a:avLst/>
          </a:prstGeom>
        </p:spPr>
      </p:pic>
      <p:sp>
        <p:nvSpPr>
          <p:cNvPr id="8" name="文本框 7">
            <a:extLst>
              <a:ext uri="{FF2B5EF4-FFF2-40B4-BE49-F238E27FC236}">
                <a16:creationId xmlns:a16="http://schemas.microsoft.com/office/drawing/2014/main" id="{453D6D4C-5A56-F1EA-2389-8ED5EC60C3C2}"/>
              </a:ext>
            </a:extLst>
          </p:cNvPr>
          <p:cNvSpPr txBox="1"/>
          <p:nvPr/>
        </p:nvSpPr>
        <p:spPr>
          <a:xfrm>
            <a:off x="8322197" y="2736871"/>
            <a:ext cx="4008699" cy="830997"/>
          </a:xfrm>
          <a:prstGeom prst="rect">
            <a:avLst/>
          </a:prstGeom>
          <a:noFill/>
        </p:spPr>
        <p:txBody>
          <a:bodyPr wrap="square" rtlCol="0">
            <a:spAutoFit/>
          </a:bodyPr>
          <a:lstStyle/>
          <a:p>
            <a:r>
              <a:rPr lang="en-US" altLang="zh-CN" sz="1600" dirty="0">
                <a:solidFill>
                  <a:srgbClr val="00B0F0"/>
                </a:solidFill>
                <a:latin typeface="Times New Roman" panose="02020603050405020304" pitchFamily="18" charset="0"/>
                <a:cs typeface="Times New Roman" panose="02020603050405020304" pitchFamily="18" charset="0"/>
              </a:rPr>
              <a:t>UC-</a:t>
            </a:r>
            <a:r>
              <a:rPr lang="en-US" altLang="zh-CN" sz="1600" dirty="0" err="1">
                <a:solidFill>
                  <a:srgbClr val="00B0F0"/>
                </a:solidFill>
                <a:latin typeface="Times New Roman" panose="02020603050405020304" pitchFamily="18" charset="0"/>
                <a:cs typeface="Times New Roman" panose="02020603050405020304" pitchFamily="18" charset="0"/>
              </a:rPr>
              <a:t>TransNet</a:t>
            </a:r>
            <a:endParaRPr lang="en-US" altLang="zh-CN" sz="1600" dirty="0">
              <a:solidFill>
                <a:srgbClr val="00B0F0"/>
              </a:solidFill>
              <a:latin typeface="Times New Roman" panose="02020603050405020304" pitchFamily="18" charset="0"/>
              <a:cs typeface="Times New Roman" panose="02020603050405020304" pitchFamily="18" charset="0"/>
            </a:endParaRPr>
          </a:p>
          <a:p>
            <a:r>
              <a:rPr lang="en-US" altLang="zh-CN" sz="1600" dirty="0">
                <a:solidFill>
                  <a:srgbClr val="7030A0"/>
                </a:solidFill>
                <a:latin typeface="Times New Roman" panose="02020603050405020304" pitchFamily="18" charset="0"/>
                <a:cs typeface="Times New Roman" panose="02020603050405020304" pitchFamily="18" charset="0"/>
              </a:rPr>
              <a:t>Skip connection enhancement: Replace original skip connections with </a:t>
            </a:r>
            <a:r>
              <a:rPr lang="en-US" altLang="zh-CN" sz="1600" dirty="0" err="1">
                <a:solidFill>
                  <a:srgbClr val="7030A0"/>
                </a:solidFill>
                <a:latin typeface="Times New Roman" panose="02020603050405020304" pitchFamily="18" charset="0"/>
                <a:cs typeface="Times New Roman" panose="02020603050405020304" pitchFamily="18" charset="0"/>
              </a:rPr>
              <a:t>CTrans</a:t>
            </a:r>
            <a:r>
              <a:rPr lang="en-US" altLang="zh-CN" sz="1600" dirty="0">
                <a:solidFill>
                  <a:srgbClr val="7030A0"/>
                </a:solidFill>
                <a:latin typeface="Times New Roman" panose="02020603050405020304" pitchFamily="18" charset="0"/>
                <a:cs typeface="Times New Roman" panose="02020603050405020304" pitchFamily="18" charset="0"/>
              </a:rPr>
              <a:t> Module</a:t>
            </a:r>
            <a:endParaRPr lang="zh-CN" altLang="en-US" sz="1600"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3667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AD62C-9055-639F-2D0D-A63824A83F7F}"/>
              </a:ext>
            </a:extLst>
          </p:cNvPr>
          <p:cNvSpPr>
            <a:spLocks noGrp="1"/>
          </p:cNvSpPr>
          <p:nvPr>
            <p:ph type="title"/>
          </p:nvPr>
        </p:nvSpPr>
        <p:spPr/>
        <p:txBody>
          <a:bodyPr/>
          <a:lstStyle/>
          <a:p>
            <a:r>
              <a:rPr lang="en-US" dirty="0"/>
              <a:t>Transformer: Stand Alone Design</a:t>
            </a:r>
          </a:p>
        </p:txBody>
      </p:sp>
      <p:sp>
        <p:nvSpPr>
          <p:cNvPr id="5" name="内容占位符 4">
            <a:extLst>
              <a:ext uri="{FF2B5EF4-FFF2-40B4-BE49-F238E27FC236}">
                <a16:creationId xmlns:a16="http://schemas.microsoft.com/office/drawing/2014/main" id="{60E49756-A210-3D9C-DF91-28A02A756DBA}"/>
              </a:ext>
            </a:extLst>
          </p:cNvPr>
          <p:cNvSpPr>
            <a:spLocks noGrp="1"/>
          </p:cNvSpPr>
          <p:nvPr>
            <p:ph idx="1"/>
          </p:nvPr>
        </p:nvSpPr>
        <p:spPr>
          <a:xfrm>
            <a:off x="331291" y="1938087"/>
            <a:ext cx="5954399" cy="4919913"/>
          </a:xfrm>
        </p:spPr>
        <p:txBody>
          <a:bodyPr>
            <a:normAutofit/>
          </a:bodyPr>
          <a:lstStyle/>
          <a:p>
            <a:r>
              <a:rPr lang="en-US" altLang="zh-CN" sz="2400" b="0" dirty="0"/>
              <a:t>Main problem: Lack of data is a considerable corner point in learning positional encoding as one of the preliminary steps of Transformers.</a:t>
            </a:r>
          </a:p>
          <a:p>
            <a:r>
              <a:rPr lang="en-US" altLang="zh-CN" sz="2400" b="0" dirty="0"/>
              <a:t>Shifted Windows (Swin) Transformer: Shifted windowing scheme brings greater efficiency by limiting self-attention computation to non-overlapping local windows while also allowing for cross-window connection, so that the computational complexity can be linear instead of quadratic.</a:t>
            </a:r>
          </a:p>
        </p:txBody>
      </p:sp>
      <p:pic>
        <p:nvPicPr>
          <p:cNvPr id="4" name="图片 3">
            <a:extLst>
              <a:ext uri="{FF2B5EF4-FFF2-40B4-BE49-F238E27FC236}">
                <a16:creationId xmlns:a16="http://schemas.microsoft.com/office/drawing/2014/main" id="{D575F8E2-C300-5ED9-29CD-C69746BFC2EB}"/>
              </a:ext>
            </a:extLst>
          </p:cNvPr>
          <p:cNvPicPr>
            <a:picLocks noChangeAspect="1"/>
          </p:cNvPicPr>
          <p:nvPr/>
        </p:nvPicPr>
        <p:blipFill>
          <a:blip r:embed="rId3"/>
          <a:stretch>
            <a:fillRect/>
          </a:stretch>
        </p:blipFill>
        <p:spPr>
          <a:xfrm>
            <a:off x="6528760" y="1453090"/>
            <a:ext cx="5185163" cy="5039785"/>
          </a:xfrm>
          <a:prstGeom prst="rect">
            <a:avLst/>
          </a:prstGeom>
        </p:spPr>
      </p:pic>
      <p:sp>
        <p:nvSpPr>
          <p:cNvPr id="6" name="文本框 5">
            <a:extLst>
              <a:ext uri="{FF2B5EF4-FFF2-40B4-BE49-F238E27FC236}">
                <a16:creationId xmlns:a16="http://schemas.microsoft.com/office/drawing/2014/main" id="{14FC97E3-E66A-0AB5-76E9-4C7170723B2E}"/>
              </a:ext>
            </a:extLst>
          </p:cNvPr>
          <p:cNvSpPr txBox="1"/>
          <p:nvPr/>
        </p:nvSpPr>
        <p:spPr>
          <a:xfrm>
            <a:off x="10107929" y="5788228"/>
            <a:ext cx="2700821" cy="584775"/>
          </a:xfrm>
          <a:prstGeom prst="rect">
            <a:avLst/>
          </a:prstGeom>
          <a:noFill/>
        </p:spPr>
        <p:txBody>
          <a:bodyPr wrap="square" rtlCol="0">
            <a:spAutoFit/>
          </a:bodyPr>
          <a:lstStyle/>
          <a:p>
            <a:r>
              <a:rPr lang="en-US" altLang="zh-CN" sz="1600" dirty="0" err="1">
                <a:solidFill>
                  <a:srgbClr val="00B0F0"/>
                </a:solidFill>
                <a:latin typeface="Times New Roman" panose="02020603050405020304" pitchFamily="18" charset="0"/>
                <a:cs typeface="Times New Roman" panose="02020603050405020304" pitchFamily="18" charset="0"/>
              </a:rPr>
              <a:t>Swin</a:t>
            </a:r>
            <a:r>
              <a:rPr lang="en-US" altLang="zh-CN" sz="1600" dirty="0">
                <a:solidFill>
                  <a:srgbClr val="00B0F0"/>
                </a:solidFill>
                <a:latin typeface="Times New Roman" panose="02020603050405020304" pitchFamily="18" charset="0"/>
                <a:cs typeface="Times New Roman" panose="02020603050405020304" pitchFamily="18" charset="0"/>
              </a:rPr>
              <a:t>-U-Net</a:t>
            </a:r>
            <a:br>
              <a:rPr lang="en-US" altLang="zh-CN" sz="1600" dirty="0">
                <a:solidFill>
                  <a:srgbClr val="00B0F0"/>
                </a:solidFill>
                <a:latin typeface="Times New Roman" panose="02020603050405020304" pitchFamily="18" charset="0"/>
                <a:cs typeface="Times New Roman" panose="02020603050405020304" pitchFamily="18" charset="0"/>
              </a:rPr>
            </a:br>
            <a:endParaRPr lang="zh-CN" altLang="en-US" sz="1600"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597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AD62C-9055-639F-2D0D-A63824A83F7F}"/>
              </a:ext>
            </a:extLst>
          </p:cNvPr>
          <p:cNvSpPr>
            <a:spLocks noGrp="1"/>
          </p:cNvSpPr>
          <p:nvPr>
            <p:ph type="title"/>
          </p:nvPr>
        </p:nvSpPr>
        <p:spPr>
          <a:xfrm>
            <a:off x="838199" y="365125"/>
            <a:ext cx="10845701" cy="1325563"/>
          </a:xfrm>
        </p:spPr>
        <p:txBody>
          <a:bodyPr>
            <a:normAutofit/>
          </a:bodyPr>
          <a:lstStyle/>
          <a:p>
            <a:r>
              <a:rPr lang="en-US" sz="4000" dirty="0"/>
              <a:t>Probabilistic Design: Variational Autoencoder (VAE)</a:t>
            </a:r>
          </a:p>
        </p:txBody>
      </p:sp>
      <p:sp>
        <p:nvSpPr>
          <p:cNvPr id="5" name="内容占位符 4">
            <a:extLst>
              <a:ext uri="{FF2B5EF4-FFF2-40B4-BE49-F238E27FC236}">
                <a16:creationId xmlns:a16="http://schemas.microsoft.com/office/drawing/2014/main" id="{60E49756-A210-3D9C-DF91-28A02A756DBA}"/>
              </a:ext>
            </a:extLst>
          </p:cNvPr>
          <p:cNvSpPr>
            <a:spLocks noGrp="1"/>
          </p:cNvSpPr>
          <p:nvPr>
            <p:ph idx="1"/>
          </p:nvPr>
        </p:nvSpPr>
        <p:spPr>
          <a:xfrm>
            <a:off x="508099" y="1572962"/>
            <a:ext cx="11625692" cy="4919913"/>
          </a:xfrm>
        </p:spPr>
        <p:txBody>
          <a:bodyPr>
            <a:normAutofit/>
          </a:bodyPr>
          <a:lstStyle/>
          <a:p>
            <a:pPr marL="0" indent="0">
              <a:buNone/>
            </a:pPr>
            <a:r>
              <a:rPr lang="en-US" altLang="zh-CN" sz="2400" dirty="0"/>
              <a:t>In medical image segmentation tasks, different graders often produce different segmentations, most of which are plausible as many medical images contain ambiguities that can not be resolved. One approach to take this fact into consideration is to learn a distribution over segmentations to produce an unlimited number of possible segmentations instead of just providing the most likely one.</a:t>
            </a:r>
            <a:endParaRPr lang="en-US" altLang="zh-CN" sz="2400" b="0" dirty="0"/>
          </a:p>
        </p:txBody>
      </p:sp>
      <p:pic>
        <p:nvPicPr>
          <p:cNvPr id="4" name="图片 3">
            <a:extLst>
              <a:ext uri="{FF2B5EF4-FFF2-40B4-BE49-F238E27FC236}">
                <a16:creationId xmlns:a16="http://schemas.microsoft.com/office/drawing/2014/main" id="{E694BE07-A518-91BB-9871-098673E82C98}"/>
              </a:ext>
            </a:extLst>
          </p:cNvPr>
          <p:cNvPicPr>
            <a:picLocks noChangeAspect="1"/>
          </p:cNvPicPr>
          <p:nvPr/>
        </p:nvPicPr>
        <p:blipFill>
          <a:blip r:embed="rId3"/>
          <a:stretch>
            <a:fillRect/>
          </a:stretch>
        </p:blipFill>
        <p:spPr>
          <a:xfrm>
            <a:off x="2372810" y="3307565"/>
            <a:ext cx="7690906" cy="3185310"/>
          </a:xfrm>
          <a:prstGeom prst="rect">
            <a:avLst/>
          </a:prstGeom>
        </p:spPr>
      </p:pic>
      <p:sp>
        <p:nvSpPr>
          <p:cNvPr id="3" name="文本框 2">
            <a:extLst>
              <a:ext uri="{FF2B5EF4-FFF2-40B4-BE49-F238E27FC236}">
                <a16:creationId xmlns:a16="http://schemas.microsoft.com/office/drawing/2014/main" id="{5CE1BB90-F57E-C7F6-0B37-9982F9ABEBF5}"/>
              </a:ext>
            </a:extLst>
          </p:cNvPr>
          <p:cNvSpPr txBox="1"/>
          <p:nvPr/>
        </p:nvSpPr>
        <p:spPr>
          <a:xfrm>
            <a:off x="4633104" y="6058571"/>
            <a:ext cx="2700821" cy="338554"/>
          </a:xfrm>
          <a:prstGeom prst="rect">
            <a:avLst/>
          </a:prstGeom>
          <a:noFill/>
        </p:spPr>
        <p:txBody>
          <a:bodyPr wrap="square" rtlCol="0">
            <a:spAutoFit/>
          </a:bodyPr>
          <a:lstStyle/>
          <a:p>
            <a:r>
              <a:rPr lang="en-US" altLang="zh-CN" sz="1600" dirty="0" err="1">
                <a:solidFill>
                  <a:srgbClr val="00B0F0"/>
                </a:solidFill>
                <a:latin typeface="Times New Roman" panose="02020603050405020304" pitchFamily="18" charset="0"/>
                <a:cs typeface="Times New Roman" panose="02020603050405020304" pitchFamily="18" charset="0"/>
              </a:rPr>
              <a:t>Probablistic</a:t>
            </a:r>
            <a:r>
              <a:rPr lang="en-US" altLang="zh-CN" sz="1600" dirty="0">
                <a:solidFill>
                  <a:srgbClr val="00B0F0"/>
                </a:solidFill>
                <a:latin typeface="Times New Roman" panose="02020603050405020304" pitchFamily="18" charset="0"/>
                <a:cs typeface="Times New Roman" panose="02020603050405020304" pitchFamily="18" charset="0"/>
              </a:rPr>
              <a:t> U-Net</a:t>
            </a:r>
            <a:endParaRPr lang="zh-CN" altLang="en-US" sz="1600"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1821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11BE5-4F6B-3238-462C-AF1DB107C626}"/>
              </a:ext>
            </a:extLst>
          </p:cNvPr>
          <p:cNvSpPr>
            <a:spLocks noGrp="1"/>
          </p:cNvSpPr>
          <p:nvPr>
            <p:ph type="title"/>
          </p:nvPr>
        </p:nvSpPr>
        <p:spPr/>
        <p:txBody>
          <a:bodyPr/>
          <a:lstStyle/>
          <a:p>
            <a:r>
              <a:rPr lang="en-US" dirty="0"/>
              <a:t>Content</a:t>
            </a:r>
          </a:p>
        </p:txBody>
      </p:sp>
      <p:sp>
        <p:nvSpPr>
          <p:cNvPr id="4" name="TextBox 3">
            <a:extLst>
              <a:ext uri="{FF2B5EF4-FFF2-40B4-BE49-F238E27FC236}">
                <a16:creationId xmlns:a16="http://schemas.microsoft.com/office/drawing/2014/main" id="{53195ECE-446A-D059-3D94-0F2B4F19DE0C}"/>
              </a:ext>
            </a:extLst>
          </p:cNvPr>
          <p:cNvSpPr txBox="1"/>
          <p:nvPr/>
        </p:nvSpPr>
        <p:spPr>
          <a:xfrm>
            <a:off x="838200" y="1889760"/>
            <a:ext cx="5632183"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1 </a:t>
            </a:r>
            <a:r>
              <a:rPr lang="en-US" altLang="zh-CN" sz="2800" dirty="0">
                <a:latin typeface="Times New Roman" panose="02020603050405020304" pitchFamily="18" charset="0"/>
                <a:cs typeface="Times New Roman" panose="02020603050405020304" pitchFamily="18" charset="0"/>
              </a:rPr>
              <a:t>Techniques for Image Segmentation</a:t>
            </a:r>
            <a:endParaRPr lang="en-US" sz="28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5099560-06B6-8613-6064-A46E964658DF}"/>
              </a:ext>
            </a:extLst>
          </p:cNvPr>
          <p:cNvSpPr txBox="1"/>
          <p:nvPr/>
        </p:nvSpPr>
        <p:spPr>
          <a:xfrm>
            <a:off x="838199" y="2737104"/>
            <a:ext cx="5424883"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2 Introduction to Image Registration</a:t>
            </a:r>
          </a:p>
        </p:txBody>
      </p:sp>
    </p:spTree>
    <p:extLst>
      <p:ext uri="{BB962C8B-B14F-4D97-AF65-F5344CB8AC3E}">
        <p14:creationId xmlns:p14="http://schemas.microsoft.com/office/powerpoint/2010/main" val="652058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AD62C-9055-639F-2D0D-A63824A83F7F}"/>
              </a:ext>
            </a:extLst>
          </p:cNvPr>
          <p:cNvSpPr>
            <a:spLocks noGrp="1"/>
          </p:cNvSpPr>
          <p:nvPr>
            <p:ph type="title"/>
          </p:nvPr>
        </p:nvSpPr>
        <p:spPr/>
        <p:txBody>
          <a:bodyPr>
            <a:normAutofit/>
          </a:bodyPr>
          <a:lstStyle/>
          <a:p>
            <a:r>
              <a:rPr lang="en-US" sz="4000" dirty="0"/>
              <a:t>Probabilistic Design: Graphical Model Algorithm</a:t>
            </a:r>
          </a:p>
        </p:txBody>
      </p:sp>
      <p:sp>
        <p:nvSpPr>
          <p:cNvPr id="5" name="内容占位符 4">
            <a:extLst>
              <a:ext uri="{FF2B5EF4-FFF2-40B4-BE49-F238E27FC236}">
                <a16:creationId xmlns:a16="http://schemas.microsoft.com/office/drawing/2014/main" id="{60E49756-A210-3D9C-DF91-28A02A756DBA}"/>
              </a:ext>
            </a:extLst>
          </p:cNvPr>
          <p:cNvSpPr>
            <a:spLocks noGrp="1"/>
          </p:cNvSpPr>
          <p:nvPr>
            <p:ph idx="1"/>
          </p:nvPr>
        </p:nvSpPr>
        <p:spPr>
          <a:xfrm>
            <a:off x="845526" y="1690688"/>
            <a:ext cx="10950838" cy="4919913"/>
          </a:xfrm>
        </p:spPr>
        <p:txBody>
          <a:bodyPr>
            <a:normAutofit/>
          </a:bodyPr>
          <a:lstStyle/>
          <a:p>
            <a:pPr marL="0" indent="0">
              <a:buNone/>
            </a:pPr>
            <a:r>
              <a:rPr lang="en-US" altLang="zh-CN" sz="2400" b="0" dirty="0"/>
              <a:t>While the classic U-Net performs well on data from the same distribution as the training data, its accuracy decreases on out-of-distribution one. To address the problem, one can combine a U-Net with Markov random fields (MRFs). The low-parameter, first-order MRFs are better at generalization because they encode simpler distributions which is an important quality to fit out of distribution data. The drawback of less flexibility of MRFs can be made up by the very accurate U-Net predictions.</a:t>
            </a:r>
          </a:p>
        </p:txBody>
      </p:sp>
      <p:sp>
        <p:nvSpPr>
          <p:cNvPr id="3" name="文本框 2">
            <a:extLst>
              <a:ext uri="{FF2B5EF4-FFF2-40B4-BE49-F238E27FC236}">
                <a16:creationId xmlns:a16="http://schemas.microsoft.com/office/drawing/2014/main" id="{5CE1BB90-F57E-C7F6-0B37-9982F9ABEBF5}"/>
              </a:ext>
            </a:extLst>
          </p:cNvPr>
          <p:cNvSpPr txBox="1"/>
          <p:nvPr/>
        </p:nvSpPr>
        <p:spPr>
          <a:xfrm>
            <a:off x="4633104" y="6058571"/>
            <a:ext cx="2700821" cy="338554"/>
          </a:xfrm>
          <a:prstGeom prst="rect">
            <a:avLst/>
          </a:prstGeom>
          <a:noFill/>
        </p:spPr>
        <p:txBody>
          <a:bodyPr wrap="square" rtlCol="0">
            <a:spAutoFit/>
          </a:bodyPr>
          <a:lstStyle/>
          <a:p>
            <a:r>
              <a:rPr lang="en-US" altLang="zh-CN" sz="1600" dirty="0">
                <a:solidFill>
                  <a:srgbClr val="00B0F0"/>
                </a:solidFill>
                <a:latin typeface="Times New Roman" panose="02020603050405020304" pitchFamily="18" charset="0"/>
                <a:cs typeface="Times New Roman" panose="02020603050405020304" pitchFamily="18" charset="0"/>
              </a:rPr>
              <a:t>MRF-</a:t>
            </a:r>
            <a:r>
              <a:rPr lang="en-US" altLang="zh-CN" sz="1600" dirty="0" err="1">
                <a:solidFill>
                  <a:srgbClr val="00B0F0"/>
                </a:solidFill>
                <a:latin typeface="Times New Roman" panose="02020603050405020304" pitchFamily="18" charset="0"/>
                <a:cs typeface="Times New Roman" panose="02020603050405020304" pitchFamily="18" charset="0"/>
              </a:rPr>
              <a:t>UNet</a:t>
            </a:r>
            <a:endParaRPr lang="zh-CN" altLang="en-US" sz="1600" dirty="0">
              <a:solidFill>
                <a:srgbClr val="7030A0"/>
              </a:solidFill>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2BBF3813-0C5D-C1AE-1889-C3D5EC92F912}"/>
              </a:ext>
            </a:extLst>
          </p:cNvPr>
          <p:cNvPicPr>
            <a:picLocks noChangeAspect="1"/>
          </p:cNvPicPr>
          <p:nvPr/>
        </p:nvPicPr>
        <p:blipFill>
          <a:blip r:embed="rId3"/>
          <a:stretch>
            <a:fillRect/>
          </a:stretch>
        </p:blipFill>
        <p:spPr>
          <a:xfrm>
            <a:off x="3771834" y="3901109"/>
            <a:ext cx="5098222" cy="2065199"/>
          </a:xfrm>
          <a:prstGeom prst="rect">
            <a:avLst/>
          </a:prstGeom>
        </p:spPr>
      </p:pic>
    </p:spTree>
    <p:extLst>
      <p:ext uri="{BB962C8B-B14F-4D97-AF65-F5344CB8AC3E}">
        <p14:creationId xmlns:p14="http://schemas.microsoft.com/office/powerpoint/2010/main" val="36618216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AD62C-9055-639F-2D0D-A63824A83F7F}"/>
              </a:ext>
            </a:extLst>
          </p:cNvPr>
          <p:cNvSpPr>
            <a:spLocks noGrp="1"/>
          </p:cNvSpPr>
          <p:nvPr>
            <p:ph type="title"/>
          </p:nvPr>
        </p:nvSpPr>
        <p:spPr/>
        <p:txBody>
          <a:bodyPr/>
          <a:lstStyle/>
          <a:p>
            <a:r>
              <a:rPr lang="en-US" dirty="0"/>
              <a:t>Generative Adversarial Network</a:t>
            </a:r>
          </a:p>
        </p:txBody>
      </p:sp>
      <p:sp>
        <p:nvSpPr>
          <p:cNvPr id="5" name="内容占位符 4">
            <a:extLst>
              <a:ext uri="{FF2B5EF4-FFF2-40B4-BE49-F238E27FC236}">
                <a16:creationId xmlns:a16="http://schemas.microsoft.com/office/drawing/2014/main" id="{60E49756-A210-3D9C-DF91-28A02A756DBA}"/>
              </a:ext>
            </a:extLst>
          </p:cNvPr>
          <p:cNvSpPr>
            <a:spLocks noGrp="1"/>
          </p:cNvSpPr>
          <p:nvPr>
            <p:ph idx="1"/>
          </p:nvPr>
        </p:nvSpPr>
        <p:spPr>
          <a:xfrm>
            <a:off x="429950" y="1402179"/>
            <a:ext cx="11625692" cy="4919913"/>
          </a:xfrm>
        </p:spPr>
        <p:txBody>
          <a:bodyPr>
            <a:normAutofit/>
          </a:bodyPr>
          <a:lstStyle/>
          <a:p>
            <a:r>
              <a:rPr lang="en-US" altLang="zh-CN" sz="2400" b="0" dirty="0"/>
              <a:t>GAN can not only be used in image augmentation, but also for segmentation</a:t>
            </a:r>
          </a:p>
          <a:p>
            <a:r>
              <a:rPr lang="en-US" altLang="zh-CN" sz="2400" b="0" dirty="0"/>
              <a:t>Generative network is used for segmentation, while adversarial network is trained as a classifier</a:t>
            </a:r>
          </a:p>
        </p:txBody>
      </p:sp>
      <p:pic>
        <p:nvPicPr>
          <p:cNvPr id="9" name="图片 8">
            <a:extLst>
              <a:ext uri="{FF2B5EF4-FFF2-40B4-BE49-F238E27FC236}">
                <a16:creationId xmlns:a16="http://schemas.microsoft.com/office/drawing/2014/main" id="{0D97A962-4787-C05E-36F7-7BC9F56F17A5}"/>
              </a:ext>
            </a:extLst>
          </p:cNvPr>
          <p:cNvPicPr>
            <a:picLocks noChangeAspect="1"/>
          </p:cNvPicPr>
          <p:nvPr/>
        </p:nvPicPr>
        <p:blipFill>
          <a:blip r:embed="rId3"/>
          <a:stretch>
            <a:fillRect/>
          </a:stretch>
        </p:blipFill>
        <p:spPr>
          <a:xfrm>
            <a:off x="1724246" y="3733251"/>
            <a:ext cx="9392934" cy="2655218"/>
          </a:xfrm>
          <a:prstGeom prst="rect">
            <a:avLst/>
          </a:prstGeom>
        </p:spPr>
      </p:pic>
      <p:pic>
        <p:nvPicPr>
          <p:cNvPr id="13" name="图片 12">
            <a:extLst>
              <a:ext uri="{FF2B5EF4-FFF2-40B4-BE49-F238E27FC236}">
                <a16:creationId xmlns:a16="http://schemas.microsoft.com/office/drawing/2014/main" id="{E85989CF-BFEA-B401-06E3-FC3562D733E2}"/>
              </a:ext>
            </a:extLst>
          </p:cNvPr>
          <p:cNvPicPr>
            <a:picLocks noChangeAspect="1"/>
          </p:cNvPicPr>
          <p:nvPr/>
        </p:nvPicPr>
        <p:blipFill>
          <a:blip r:embed="rId4"/>
          <a:stretch>
            <a:fillRect/>
          </a:stretch>
        </p:blipFill>
        <p:spPr>
          <a:xfrm>
            <a:off x="5532265" y="2357535"/>
            <a:ext cx="5821535" cy="1176585"/>
          </a:xfrm>
          <a:prstGeom prst="rect">
            <a:avLst/>
          </a:prstGeom>
        </p:spPr>
      </p:pic>
      <p:sp>
        <p:nvSpPr>
          <p:cNvPr id="14" name="文本框 13">
            <a:extLst>
              <a:ext uri="{FF2B5EF4-FFF2-40B4-BE49-F238E27FC236}">
                <a16:creationId xmlns:a16="http://schemas.microsoft.com/office/drawing/2014/main" id="{C60E95AB-D516-9116-F0C1-5EFE0C11F177}"/>
              </a:ext>
            </a:extLst>
          </p:cNvPr>
          <p:cNvSpPr txBox="1"/>
          <p:nvPr/>
        </p:nvSpPr>
        <p:spPr>
          <a:xfrm>
            <a:off x="9590571" y="3259723"/>
            <a:ext cx="2700821" cy="338554"/>
          </a:xfrm>
          <a:prstGeom prst="rect">
            <a:avLst/>
          </a:prstGeom>
          <a:noFill/>
        </p:spPr>
        <p:txBody>
          <a:bodyPr wrap="square" rtlCol="0">
            <a:spAutoFit/>
          </a:bodyPr>
          <a:lstStyle/>
          <a:p>
            <a:r>
              <a:rPr lang="en-US" altLang="zh-CN" sz="1600" dirty="0">
                <a:solidFill>
                  <a:srgbClr val="00B0F0"/>
                </a:solidFill>
                <a:latin typeface="Times New Roman" panose="02020603050405020304" pitchFamily="18" charset="0"/>
                <a:cs typeface="Times New Roman" panose="02020603050405020304" pitchFamily="18" charset="0"/>
              </a:rPr>
              <a:t>Conditional GAN(</a:t>
            </a:r>
            <a:r>
              <a:rPr lang="en-US" altLang="zh-CN" sz="1600" dirty="0" err="1">
                <a:solidFill>
                  <a:srgbClr val="00B0F0"/>
                </a:solidFill>
                <a:latin typeface="Times New Roman" panose="02020603050405020304" pitchFamily="18" charset="0"/>
                <a:cs typeface="Times New Roman" panose="02020603050405020304" pitchFamily="18" charset="0"/>
              </a:rPr>
              <a:t>cGAN</a:t>
            </a:r>
            <a:r>
              <a:rPr lang="en-US" altLang="zh-CN" sz="1600" dirty="0">
                <a:solidFill>
                  <a:srgbClr val="00B0F0"/>
                </a:solidFill>
                <a:latin typeface="Times New Roman" panose="02020603050405020304" pitchFamily="18" charset="0"/>
                <a:cs typeface="Times New Roman" panose="02020603050405020304" pitchFamily="18" charset="0"/>
              </a:rPr>
              <a:t>)</a:t>
            </a:r>
            <a:endParaRPr lang="zh-CN" altLang="en-US" sz="1600"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94179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p:txBody>
          <a:bodyPr/>
          <a:lstStyle/>
          <a:p>
            <a:r>
              <a:rPr lang="en-US" altLang="zh-CN" dirty="0"/>
              <a:t>Timeline of Prominent U-Net Variants</a:t>
            </a:r>
            <a:endParaRPr lang="en-US" dirty="0"/>
          </a:p>
        </p:txBody>
      </p:sp>
      <p:sp>
        <p:nvSpPr>
          <p:cNvPr id="4" name="AutoShape 2" descr="Untitled">
            <a:extLst>
              <a:ext uri="{FF2B5EF4-FFF2-40B4-BE49-F238E27FC236}">
                <a16:creationId xmlns:a16="http://schemas.microsoft.com/office/drawing/2014/main" id="{C450CF38-BD3C-CF47-9C8D-B30F6A27CFA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a:extLst>
              <a:ext uri="{FF2B5EF4-FFF2-40B4-BE49-F238E27FC236}">
                <a16:creationId xmlns:a16="http://schemas.microsoft.com/office/drawing/2014/main" id="{7BC8184F-3D44-3F43-769C-5DC4E77C05E6}"/>
              </a:ext>
            </a:extLst>
          </p:cNvPr>
          <p:cNvPicPr>
            <a:picLocks noChangeAspect="1"/>
          </p:cNvPicPr>
          <p:nvPr/>
        </p:nvPicPr>
        <p:blipFill>
          <a:blip r:embed="rId3"/>
          <a:stretch>
            <a:fillRect/>
          </a:stretch>
        </p:blipFill>
        <p:spPr>
          <a:xfrm>
            <a:off x="420541" y="2031850"/>
            <a:ext cx="11350917" cy="3798758"/>
          </a:xfrm>
          <a:prstGeom prst="rect">
            <a:avLst/>
          </a:prstGeom>
        </p:spPr>
      </p:pic>
    </p:spTree>
    <p:extLst>
      <p:ext uri="{BB962C8B-B14F-4D97-AF65-F5344CB8AC3E}">
        <p14:creationId xmlns:p14="http://schemas.microsoft.com/office/powerpoint/2010/main" val="865136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a:xfrm>
            <a:off x="838200" y="279926"/>
            <a:ext cx="10515600" cy="1325563"/>
          </a:xfrm>
        </p:spPr>
        <p:txBody>
          <a:bodyPr/>
          <a:lstStyle/>
          <a:p>
            <a:r>
              <a:rPr lang="en-US" altLang="zh-CN" dirty="0"/>
              <a:t>Visual Comparisons Example</a:t>
            </a:r>
            <a:endParaRPr lang="en-US" dirty="0"/>
          </a:p>
        </p:txBody>
      </p:sp>
      <p:sp>
        <p:nvSpPr>
          <p:cNvPr id="4" name="AutoShape 2" descr="Untitled">
            <a:extLst>
              <a:ext uri="{FF2B5EF4-FFF2-40B4-BE49-F238E27FC236}">
                <a16:creationId xmlns:a16="http://schemas.microsoft.com/office/drawing/2014/main" id="{C450CF38-BD3C-CF47-9C8D-B30F6A27CFA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内容占位符 7">
            <a:extLst>
              <a:ext uri="{FF2B5EF4-FFF2-40B4-BE49-F238E27FC236}">
                <a16:creationId xmlns:a16="http://schemas.microsoft.com/office/drawing/2014/main" id="{1D458F93-1A79-6A6B-0E7D-CD432067756D}"/>
              </a:ext>
            </a:extLst>
          </p:cNvPr>
          <p:cNvPicPr>
            <a:picLocks noGrp="1" noChangeAspect="1"/>
          </p:cNvPicPr>
          <p:nvPr>
            <p:ph idx="1"/>
          </p:nvPr>
        </p:nvPicPr>
        <p:blipFill>
          <a:blip r:embed="rId3"/>
          <a:stretch>
            <a:fillRect/>
          </a:stretch>
        </p:blipFill>
        <p:spPr>
          <a:xfrm>
            <a:off x="1803973" y="4155310"/>
            <a:ext cx="8056471" cy="2277871"/>
          </a:xfrm>
        </p:spPr>
      </p:pic>
      <p:pic>
        <p:nvPicPr>
          <p:cNvPr id="5" name="图片 4">
            <a:extLst>
              <a:ext uri="{FF2B5EF4-FFF2-40B4-BE49-F238E27FC236}">
                <a16:creationId xmlns:a16="http://schemas.microsoft.com/office/drawing/2014/main" id="{94F77367-DE4E-CFC5-E2BB-187C3F4F4BA9}"/>
              </a:ext>
            </a:extLst>
          </p:cNvPr>
          <p:cNvPicPr>
            <a:picLocks noChangeAspect="1"/>
          </p:cNvPicPr>
          <p:nvPr/>
        </p:nvPicPr>
        <p:blipFill>
          <a:blip r:embed="rId4"/>
          <a:stretch>
            <a:fillRect/>
          </a:stretch>
        </p:blipFill>
        <p:spPr>
          <a:xfrm>
            <a:off x="1786822" y="1545346"/>
            <a:ext cx="7948127" cy="2455948"/>
          </a:xfrm>
          <a:prstGeom prst="rect">
            <a:avLst/>
          </a:prstGeom>
        </p:spPr>
      </p:pic>
      <p:sp>
        <p:nvSpPr>
          <p:cNvPr id="9" name="文本框 8">
            <a:extLst>
              <a:ext uri="{FF2B5EF4-FFF2-40B4-BE49-F238E27FC236}">
                <a16:creationId xmlns:a16="http://schemas.microsoft.com/office/drawing/2014/main" id="{22520C2E-DCE2-615B-94BA-C3756B895C56}"/>
              </a:ext>
            </a:extLst>
          </p:cNvPr>
          <p:cNvSpPr txBox="1"/>
          <p:nvPr/>
        </p:nvSpPr>
        <p:spPr>
          <a:xfrm>
            <a:off x="9734949" y="3138040"/>
            <a:ext cx="1315556" cy="369332"/>
          </a:xfrm>
          <a:prstGeom prst="rect">
            <a:avLst/>
          </a:prstGeom>
          <a:noFill/>
        </p:spPr>
        <p:txBody>
          <a:bodyPr wrap="square" rtlCol="0">
            <a:spAutoFit/>
          </a:bodyPr>
          <a:lstStyle/>
          <a:p>
            <a:r>
              <a:rPr lang="en-US" dirty="0"/>
              <a:t>SegPC2021</a:t>
            </a:r>
          </a:p>
        </p:txBody>
      </p:sp>
      <p:sp>
        <p:nvSpPr>
          <p:cNvPr id="10" name="文本框 9">
            <a:extLst>
              <a:ext uri="{FF2B5EF4-FFF2-40B4-BE49-F238E27FC236}">
                <a16:creationId xmlns:a16="http://schemas.microsoft.com/office/drawing/2014/main" id="{29583084-1C7C-2869-9853-F5DC8FF5729D}"/>
              </a:ext>
            </a:extLst>
          </p:cNvPr>
          <p:cNvSpPr txBox="1"/>
          <p:nvPr/>
        </p:nvSpPr>
        <p:spPr>
          <a:xfrm>
            <a:off x="9730249" y="5545960"/>
            <a:ext cx="1315556" cy="369332"/>
          </a:xfrm>
          <a:prstGeom prst="rect">
            <a:avLst/>
          </a:prstGeom>
          <a:noFill/>
        </p:spPr>
        <p:txBody>
          <a:bodyPr wrap="square" rtlCol="0">
            <a:spAutoFit/>
          </a:bodyPr>
          <a:lstStyle/>
          <a:p>
            <a:r>
              <a:rPr lang="en-US" dirty="0"/>
              <a:t>Synapse</a:t>
            </a:r>
          </a:p>
        </p:txBody>
      </p:sp>
    </p:spTree>
    <p:extLst>
      <p:ext uri="{BB962C8B-B14F-4D97-AF65-F5344CB8AC3E}">
        <p14:creationId xmlns:p14="http://schemas.microsoft.com/office/powerpoint/2010/main" val="2757618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p:txBody>
          <a:bodyPr/>
          <a:lstStyle/>
          <a:p>
            <a:r>
              <a:rPr lang="en-US" altLang="zh-CN" dirty="0"/>
              <a:t>Loss Functions: Taxonomy</a:t>
            </a:r>
            <a:endParaRPr lang="en-US" dirty="0"/>
          </a:p>
        </p:txBody>
      </p:sp>
      <p:sp>
        <p:nvSpPr>
          <p:cNvPr id="3" name="Content Placeholder 2">
            <a:extLst>
              <a:ext uri="{FF2B5EF4-FFF2-40B4-BE49-F238E27FC236}">
                <a16:creationId xmlns:a16="http://schemas.microsoft.com/office/drawing/2014/main" id="{16D4FC3B-E5AF-F621-AB55-66538132158C}"/>
              </a:ext>
            </a:extLst>
          </p:cNvPr>
          <p:cNvSpPr>
            <a:spLocks noGrp="1"/>
          </p:cNvSpPr>
          <p:nvPr>
            <p:ph idx="1"/>
          </p:nvPr>
        </p:nvSpPr>
        <p:spPr>
          <a:xfrm>
            <a:off x="756920" y="1825625"/>
            <a:ext cx="3632200" cy="4351338"/>
          </a:xfrm>
        </p:spPr>
        <p:txBody>
          <a:bodyPr>
            <a:noAutofit/>
          </a:bodyPr>
          <a:lstStyle/>
          <a:p>
            <a:pPr marL="0" indent="0">
              <a:spcAft>
                <a:spcPts val="600"/>
              </a:spcAft>
              <a:buNone/>
            </a:pPr>
            <a:r>
              <a:rPr lang="en-US" altLang="zh-CN" sz="2400" dirty="0"/>
              <a:t>In addition to improved segmentation speed and accuracy by designing network backbone and function block, utilizing appropriate loss functions can also result in improvements in subsequent inference-time segmentation accuracy.</a:t>
            </a:r>
          </a:p>
        </p:txBody>
      </p:sp>
      <p:pic>
        <p:nvPicPr>
          <p:cNvPr id="5" name="图片 4">
            <a:extLst>
              <a:ext uri="{FF2B5EF4-FFF2-40B4-BE49-F238E27FC236}">
                <a16:creationId xmlns:a16="http://schemas.microsoft.com/office/drawing/2014/main" id="{F4E8E0B1-EAA5-1913-C815-D2375E6E29FB}"/>
              </a:ext>
            </a:extLst>
          </p:cNvPr>
          <p:cNvPicPr>
            <a:picLocks noChangeAspect="1"/>
          </p:cNvPicPr>
          <p:nvPr/>
        </p:nvPicPr>
        <p:blipFill>
          <a:blip r:embed="rId3"/>
          <a:stretch>
            <a:fillRect/>
          </a:stretch>
        </p:blipFill>
        <p:spPr>
          <a:xfrm>
            <a:off x="4470400" y="1391453"/>
            <a:ext cx="7223760" cy="4480710"/>
          </a:xfrm>
          <a:prstGeom prst="rect">
            <a:avLst/>
          </a:prstGeom>
        </p:spPr>
      </p:pic>
    </p:spTree>
    <p:extLst>
      <p:ext uri="{BB962C8B-B14F-4D97-AF65-F5344CB8AC3E}">
        <p14:creationId xmlns:p14="http://schemas.microsoft.com/office/powerpoint/2010/main" val="1883906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D4ACB2E1-12C2-0CEF-CB9A-D1A9F30ECC11}"/>
              </a:ext>
            </a:extLst>
          </p:cNvPr>
          <p:cNvPicPr>
            <a:picLocks noChangeAspect="1"/>
          </p:cNvPicPr>
          <p:nvPr/>
        </p:nvPicPr>
        <p:blipFill>
          <a:blip r:embed="rId3"/>
          <a:stretch>
            <a:fillRect/>
          </a:stretch>
        </p:blipFill>
        <p:spPr>
          <a:xfrm>
            <a:off x="4210994" y="5956965"/>
            <a:ext cx="3770012" cy="535910"/>
          </a:xfrm>
          <a:prstGeom prst="rect">
            <a:avLst/>
          </a:prstGeom>
        </p:spPr>
      </p:pic>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p:txBody>
          <a:bodyPr/>
          <a:lstStyle/>
          <a:p>
            <a:r>
              <a:rPr lang="en-US" altLang="zh-CN" dirty="0"/>
              <a:t>Loss Functions: Classic Ones</a:t>
            </a:r>
            <a:endParaRPr lang="en-US" dirty="0"/>
          </a:p>
        </p:txBody>
      </p:sp>
      <p:sp>
        <p:nvSpPr>
          <p:cNvPr id="3" name="Content Placeholder 2">
            <a:extLst>
              <a:ext uri="{FF2B5EF4-FFF2-40B4-BE49-F238E27FC236}">
                <a16:creationId xmlns:a16="http://schemas.microsoft.com/office/drawing/2014/main" id="{16D4FC3B-E5AF-F621-AB55-66538132158C}"/>
              </a:ext>
            </a:extLst>
          </p:cNvPr>
          <p:cNvSpPr>
            <a:spLocks noGrp="1"/>
          </p:cNvSpPr>
          <p:nvPr>
            <p:ph idx="1"/>
          </p:nvPr>
        </p:nvSpPr>
        <p:spPr>
          <a:xfrm>
            <a:off x="426720" y="1331835"/>
            <a:ext cx="10927080" cy="4351338"/>
          </a:xfrm>
        </p:spPr>
        <p:txBody>
          <a:bodyPr>
            <a:noAutofit/>
          </a:bodyPr>
          <a:lstStyle/>
          <a:p>
            <a:pPr>
              <a:spcAft>
                <a:spcPts val="600"/>
              </a:spcAft>
            </a:pPr>
            <a:r>
              <a:rPr lang="en-US" sz="2400" b="1" dirty="0"/>
              <a:t>Pixel Level</a:t>
            </a:r>
            <a:r>
              <a:rPr lang="en-US" sz="2400" dirty="0"/>
              <a:t>: </a:t>
            </a:r>
            <a:r>
              <a:rPr lang="en-US" sz="2400" dirty="0">
                <a:effectLst/>
              </a:rPr>
              <a:t>Compute the dissimilarity between predicted values and corresponding ground true labels.</a:t>
            </a:r>
          </a:p>
          <a:p>
            <a:pPr lvl="1">
              <a:spcAft>
                <a:spcPts val="600"/>
              </a:spcAft>
            </a:pPr>
            <a:r>
              <a:rPr lang="en-US" sz="1800" dirty="0"/>
              <a:t>Cross-Entropy Loss: Measure the difference between two probability distributions for a given random variable, where the model generates a pixel-wise probability map y through softmax</a:t>
            </a:r>
          </a:p>
          <a:p>
            <a:pPr marL="457200" lvl="1" indent="0">
              <a:spcAft>
                <a:spcPts val="600"/>
              </a:spcAft>
              <a:buNone/>
            </a:pPr>
            <a:endParaRPr lang="en-US" sz="1800" dirty="0"/>
          </a:p>
          <a:p>
            <a:pPr lvl="1">
              <a:spcAft>
                <a:spcPts val="600"/>
              </a:spcAft>
            </a:pPr>
            <a:r>
              <a:rPr lang="en-US" sz="1800" dirty="0">
                <a:effectLst/>
              </a:rPr>
              <a:t>Focal Loss</a:t>
            </a:r>
            <a:r>
              <a:rPr lang="en-US" sz="1800" dirty="0"/>
              <a:t>: Extension of CE loss by adding a tuning term here to assign different weights to easy and hard samples (the harder the example, the higher weight it will get)</a:t>
            </a:r>
            <a:endParaRPr lang="en-US" sz="1800" dirty="0">
              <a:effectLst/>
            </a:endParaRPr>
          </a:p>
          <a:p>
            <a:pPr>
              <a:spcAft>
                <a:spcPts val="600"/>
              </a:spcAft>
            </a:pPr>
            <a:r>
              <a:rPr lang="en-US" sz="2400" b="1" dirty="0"/>
              <a:t>Region </a:t>
            </a:r>
            <a:r>
              <a:rPr lang="en-US" altLang="zh-CN" sz="2400" b="1" dirty="0"/>
              <a:t>Level</a:t>
            </a:r>
            <a:r>
              <a:rPr lang="en-US" altLang="zh-CN" sz="2400" dirty="0"/>
              <a:t>:</a:t>
            </a:r>
          </a:p>
          <a:p>
            <a:pPr lvl="1">
              <a:spcAft>
                <a:spcPts val="600"/>
              </a:spcAft>
            </a:pPr>
            <a:r>
              <a:rPr lang="en-US" sz="1800" dirty="0"/>
              <a:t>Dice Loss: Evaluate the overlap between a segmentation result and corresponding ground truth.</a:t>
            </a:r>
          </a:p>
          <a:p>
            <a:pPr marL="914400" lvl="2" indent="0">
              <a:spcAft>
                <a:spcPts val="600"/>
              </a:spcAft>
              <a:buNone/>
            </a:pPr>
            <a:endParaRPr lang="en-US" sz="1400" dirty="0"/>
          </a:p>
          <a:p>
            <a:pPr lvl="1">
              <a:spcAft>
                <a:spcPts val="600"/>
              </a:spcAft>
            </a:pPr>
            <a:r>
              <a:rPr lang="en-US" sz="1800" dirty="0"/>
              <a:t>IOU(Jaccard) Loss: Similar to Dice loss, measure the intersection over union.</a:t>
            </a:r>
          </a:p>
          <a:p>
            <a:pPr marL="914400" lvl="2" indent="0">
              <a:spcAft>
                <a:spcPts val="600"/>
              </a:spcAft>
              <a:buNone/>
            </a:pPr>
            <a:endParaRPr lang="en-US" sz="1400" dirty="0"/>
          </a:p>
          <a:p>
            <a:pPr lvl="1">
              <a:spcAft>
                <a:spcPts val="600"/>
              </a:spcAft>
            </a:pPr>
            <a:r>
              <a:rPr lang="en-US" altLang="zh-CN" sz="1800" dirty="0"/>
              <a:t>Tversky Loss: Control the distribution of both false positive and false negative to the loss function.</a:t>
            </a:r>
            <a:endParaRPr lang="en-US" sz="1800" dirty="0"/>
          </a:p>
        </p:txBody>
      </p:sp>
      <p:pic>
        <p:nvPicPr>
          <p:cNvPr id="6" name="图片 5">
            <a:extLst>
              <a:ext uri="{FF2B5EF4-FFF2-40B4-BE49-F238E27FC236}">
                <a16:creationId xmlns:a16="http://schemas.microsoft.com/office/drawing/2014/main" id="{0308E58D-168D-C8C8-B220-68DBB49AE8A4}"/>
              </a:ext>
            </a:extLst>
          </p:cNvPr>
          <p:cNvPicPr>
            <a:picLocks noChangeAspect="1"/>
          </p:cNvPicPr>
          <p:nvPr/>
        </p:nvPicPr>
        <p:blipFill>
          <a:blip r:embed="rId4"/>
          <a:stretch>
            <a:fillRect/>
          </a:stretch>
        </p:blipFill>
        <p:spPr>
          <a:xfrm>
            <a:off x="9487006" y="2463804"/>
            <a:ext cx="2480440" cy="697034"/>
          </a:xfrm>
          <a:prstGeom prst="rect">
            <a:avLst/>
          </a:prstGeom>
        </p:spPr>
      </p:pic>
      <p:pic>
        <p:nvPicPr>
          <p:cNvPr id="8" name="图片 7">
            <a:extLst>
              <a:ext uri="{FF2B5EF4-FFF2-40B4-BE49-F238E27FC236}">
                <a16:creationId xmlns:a16="http://schemas.microsoft.com/office/drawing/2014/main" id="{46EB8394-D5CC-FF93-24B4-B560D472FB07}"/>
              </a:ext>
            </a:extLst>
          </p:cNvPr>
          <p:cNvPicPr>
            <a:picLocks noChangeAspect="1"/>
          </p:cNvPicPr>
          <p:nvPr/>
        </p:nvPicPr>
        <p:blipFill>
          <a:blip r:embed="rId5"/>
          <a:stretch>
            <a:fillRect/>
          </a:stretch>
        </p:blipFill>
        <p:spPr>
          <a:xfrm>
            <a:off x="8293474" y="3460525"/>
            <a:ext cx="3498866" cy="556304"/>
          </a:xfrm>
          <a:prstGeom prst="rect">
            <a:avLst/>
          </a:prstGeom>
        </p:spPr>
      </p:pic>
      <p:pic>
        <p:nvPicPr>
          <p:cNvPr id="10" name="图片 9">
            <a:extLst>
              <a:ext uri="{FF2B5EF4-FFF2-40B4-BE49-F238E27FC236}">
                <a16:creationId xmlns:a16="http://schemas.microsoft.com/office/drawing/2014/main" id="{B2C718B7-9708-F10E-5812-07897D28E4E2}"/>
              </a:ext>
            </a:extLst>
          </p:cNvPr>
          <p:cNvPicPr>
            <a:picLocks noChangeAspect="1"/>
          </p:cNvPicPr>
          <p:nvPr/>
        </p:nvPicPr>
        <p:blipFill>
          <a:blip r:embed="rId6"/>
          <a:stretch>
            <a:fillRect/>
          </a:stretch>
        </p:blipFill>
        <p:spPr>
          <a:xfrm>
            <a:off x="8800652" y="4609916"/>
            <a:ext cx="2991688" cy="641517"/>
          </a:xfrm>
          <a:prstGeom prst="rect">
            <a:avLst/>
          </a:prstGeom>
        </p:spPr>
      </p:pic>
      <p:pic>
        <p:nvPicPr>
          <p:cNvPr id="12" name="图片 11">
            <a:extLst>
              <a:ext uri="{FF2B5EF4-FFF2-40B4-BE49-F238E27FC236}">
                <a16:creationId xmlns:a16="http://schemas.microsoft.com/office/drawing/2014/main" id="{3F4EFC04-C62F-DDF7-FA49-16DD9E0FD5BB}"/>
              </a:ext>
            </a:extLst>
          </p:cNvPr>
          <p:cNvPicPr>
            <a:picLocks noChangeAspect="1"/>
          </p:cNvPicPr>
          <p:nvPr/>
        </p:nvPicPr>
        <p:blipFill>
          <a:blip r:embed="rId7"/>
          <a:stretch>
            <a:fillRect/>
          </a:stretch>
        </p:blipFill>
        <p:spPr>
          <a:xfrm>
            <a:off x="8800652" y="5197346"/>
            <a:ext cx="3391348" cy="590716"/>
          </a:xfrm>
          <a:prstGeom prst="rect">
            <a:avLst/>
          </a:prstGeom>
        </p:spPr>
      </p:pic>
    </p:spTree>
    <p:extLst>
      <p:ext uri="{BB962C8B-B14F-4D97-AF65-F5344CB8AC3E}">
        <p14:creationId xmlns:p14="http://schemas.microsoft.com/office/powerpoint/2010/main" val="35916532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p:txBody>
          <a:bodyPr/>
          <a:lstStyle/>
          <a:p>
            <a:r>
              <a:rPr lang="en-US" altLang="zh-CN" dirty="0"/>
              <a:t>Loss Functions: Classic Ones</a:t>
            </a:r>
            <a:endParaRPr lang="en-US" dirty="0"/>
          </a:p>
        </p:txBody>
      </p:sp>
      <p:sp>
        <p:nvSpPr>
          <p:cNvPr id="3" name="Content Placeholder 2">
            <a:extLst>
              <a:ext uri="{FF2B5EF4-FFF2-40B4-BE49-F238E27FC236}">
                <a16:creationId xmlns:a16="http://schemas.microsoft.com/office/drawing/2014/main" id="{16D4FC3B-E5AF-F621-AB55-66538132158C}"/>
              </a:ext>
            </a:extLst>
          </p:cNvPr>
          <p:cNvSpPr>
            <a:spLocks noGrp="1"/>
          </p:cNvSpPr>
          <p:nvPr>
            <p:ph idx="1"/>
          </p:nvPr>
        </p:nvSpPr>
        <p:spPr>
          <a:xfrm>
            <a:off x="756920" y="1825625"/>
            <a:ext cx="10927080" cy="4351338"/>
          </a:xfrm>
        </p:spPr>
        <p:txBody>
          <a:bodyPr>
            <a:noAutofit/>
          </a:bodyPr>
          <a:lstStyle/>
          <a:p>
            <a:pPr>
              <a:spcAft>
                <a:spcPts val="600"/>
              </a:spcAft>
            </a:pPr>
            <a:r>
              <a:rPr lang="en-US" sz="2400" b="1" dirty="0"/>
              <a:t>Boundary Level</a:t>
            </a:r>
            <a:r>
              <a:rPr lang="en-US" sz="2400" dirty="0"/>
              <a:t>: Emphasizes the precision of boundaries.</a:t>
            </a:r>
          </a:p>
          <a:p>
            <a:pPr lvl="1">
              <a:spcAft>
                <a:spcPts val="600"/>
              </a:spcAft>
            </a:pPr>
            <a:r>
              <a:rPr lang="en-US" sz="1800" dirty="0"/>
              <a:t>Boundary Loss: Aim to solve the imbalance between the size of foreground region and background region.</a:t>
            </a:r>
          </a:p>
          <a:p>
            <a:pPr marL="914400" lvl="2" indent="0">
              <a:spcAft>
                <a:spcPts val="600"/>
              </a:spcAft>
              <a:buNone/>
            </a:pPr>
            <a:endParaRPr lang="en-US" sz="1400" dirty="0"/>
          </a:p>
          <a:p>
            <a:pPr lvl="1">
              <a:spcAft>
                <a:spcPts val="600"/>
              </a:spcAft>
            </a:pPr>
            <a:r>
              <a:rPr lang="en-US" sz="1800" dirty="0" err="1"/>
              <a:t>Hausdorff</a:t>
            </a:r>
            <a:r>
              <a:rPr lang="en-US" sz="1800" dirty="0"/>
              <a:t> distance(HD) Loss: </a:t>
            </a:r>
          </a:p>
          <a:p>
            <a:pPr marL="914400" lvl="2" indent="0">
              <a:spcAft>
                <a:spcPts val="600"/>
              </a:spcAft>
              <a:buNone/>
            </a:pPr>
            <a:endParaRPr lang="en-US" sz="1400" dirty="0"/>
          </a:p>
          <a:p>
            <a:pPr marL="914400" lvl="2" indent="0">
              <a:spcAft>
                <a:spcPts val="600"/>
              </a:spcAft>
              <a:buNone/>
            </a:pPr>
            <a:endParaRPr lang="en-US" sz="1400" dirty="0"/>
          </a:p>
          <a:p>
            <a:pPr marL="914400" lvl="2" indent="0">
              <a:spcAft>
                <a:spcPts val="600"/>
              </a:spcAft>
              <a:buNone/>
            </a:pPr>
            <a:endParaRPr lang="en-US" sz="1400" dirty="0"/>
          </a:p>
          <a:p>
            <a:pPr>
              <a:spcAft>
                <a:spcPts val="600"/>
              </a:spcAft>
            </a:pPr>
            <a:r>
              <a:rPr lang="en-US" sz="2400" b="1" dirty="0"/>
              <a:t>Combination</a:t>
            </a:r>
            <a:r>
              <a:rPr lang="en-US" altLang="zh-CN" sz="2400" dirty="0"/>
              <a:t>: </a:t>
            </a:r>
            <a:r>
              <a:rPr lang="en-US" sz="2400" dirty="0"/>
              <a:t>One can also combine loss functions from distinct categories to offer versatility and adaptability.</a:t>
            </a:r>
          </a:p>
          <a:p>
            <a:pPr lvl="1">
              <a:spcAft>
                <a:spcPts val="600"/>
              </a:spcAft>
            </a:pPr>
            <a:r>
              <a:rPr lang="en-US" altLang="zh-CN" sz="1800" dirty="0"/>
              <a:t>For instance, the combination of Dice loss and boundary loss is superior to the single one.</a:t>
            </a:r>
          </a:p>
          <a:p>
            <a:pPr lvl="1">
              <a:spcAft>
                <a:spcPts val="600"/>
              </a:spcAft>
            </a:pPr>
            <a:endParaRPr lang="en-US" sz="1800" dirty="0"/>
          </a:p>
        </p:txBody>
      </p:sp>
      <p:pic>
        <p:nvPicPr>
          <p:cNvPr id="5" name="图片 4">
            <a:extLst>
              <a:ext uri="{FF2B5EF4-FFF2-40B4-BE49-F238E27FC236}">
                <a16:creationId xmlns:a16="http://schemas.microsoft.com/office/drawing/2014/main" id="{7A71B9E0-DC25-CC39-A97E-44DCEA5B5855}"/>
              </a:ext>
            </a:extLst>
          </p:cNvPr>
          <p:cNvPicPr>
            <a:picLocks noChangeAspect="1"/>
          </p:cNvPicPr>
          <p:nvPr/>
        </p:nvPicPr>
        <p:blipFill>
          <a:blip r:embed="rId3"/>
          <a:stretch>
            <a:fillRect/>
          </a:stretch>
        </p:blipFill>
        <p:spPr>
          <a:xfrm>
            <a:off x="4698458" y="3097568"/>
            <a:ext cx="2609485" cy="1275855"/>
          </a:xfrm>
          <a:prstGeom prst="rect">
            <a:avLst/>
          </a:prstGeom>
        </p:spPr>
      </p:pic>
      <p:pic>
        <p:nvPicPr>
          <p:cNvPr id="9" name="图片 8">
            <a:extLst>
              <a:ext uri="{FF2B5EF4-FFF2-40B4-BE49-F238E27FC236}">
                <a16:creationId xmlns:a16="http://schemas.microsoft.com/office/drawing/2014/main" id="{D222583A-33AD-A611-0A94-52926E0B66F1}"/>
              </a:ext>
            </a:extLst>
          </p:cNvPr>
          <p:cNvPicPr>
            <a:picLocks noChangeAspect="1"/>
          </p:cNvPicPr>
          <p:nvPr/>
        </p:nvPicPr>
        <p:blipFill>
          <a:blip r:embed="rId4"/>
          <a:stretch>
            <a:fillRect/>
          </a:stretch>
        </p:blipFill>
        <p:spPr>
          <a:xfrm>
            <a:off x="8496016" y="2629455"/>
            <a:ext cx="2370025" cy="609653"/>
          </a:xfrm>
          <a:prstGeom prst="rect">
            <a:avLst/>
          </a:prstGeom>
        </p:spPr>
      </p:pic>
    </p:spTree>
    <p:extLst>
      <p:ext uri="{BB962C8B-B14F-4D97-AF65-F5344CB8AC3E}">
        <p14:creationId xmlns:p14="http://schemas.microsoft.com/office/powerpoint/2010/main" val="30168681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p:txBody>
          <a:bodyPr/>
          <a:lstStyle/>
          <a:p>
            <a:r>
              <a:rPr lang="en-US" altLang="zh-CN" dirty="0"/>
              <a:t>Loss Functions: Visual Comparison</a:t>
            </a:r>
            <a:endParaRPr lang="en-US" dirty="0"/>
          </a:p>
        </p:txBody>
      </p:sp>
      <p:pic>
        <p:nvPicPr>
          <p:cNvPr id="5" name="图片 4">
            <a:extLst>
              <a:ext uri="{FF2B5EF4-FFF2-40B4-BE49-F238E27FC236}">
                <a16:creationId xmlns:a16="http://schemas.microsoft.com/office/drawing/2014/main" id="{7A71B9E0-DC25-CC39-A97E-44DCEA5B5855}"/>
              </a:ext>
            </a:extLst>
          </p:cNvPr>
          <p:cNvPicPr>
            <a:picLocks noChangeAspect="1"/>
          </p:cNvPicPr>
          <p:nvPr/>
        </p:nvPicPr>
        <p:blipFill>
          <a:blip r:embed="rId3"/>
          <a:stretch>
            <a:fillRect/>
          </a:stretch>
        </p:blipFill>
        <p:spPr>
          <a:xfrm>
            <a:off x="4698458" y="3097568"/>
            <a:ext cx="2609485" cy="1275855"/>
          </a:xfrm>
          <a:prstGeom prst="rect">
            <a:avLst/>
          </a:prstGeom>
        </p:spPr>
      </p:pic>
      <p:pic>
        <p:nvPicPr>
          <p:cNvPr id="15" name="图片 14">
            <a:extLst>
              <a:ext uri="{FF2B5EF4-FFF2-40B4-BE49-F238E27FC236}">
                <a16:creationId xmlns:a16="http://schemas.microsoft.com/office/drawing/2014/main" id="{DB87E9FB-A889-9803-B68B-4CC6023FED18}"/>
              </a:ext>
            </a:extLst>
          </p:cNvPr>
          <p:cNvPicPr>
            <a:picLocks noChangeAspect="1"/>
          </p:cNvPicPr>
          <p:nvPr/>
        </p:nvPicPr>
        <p:blipFill>
          <a:blip r:embed="rId4"/>
          <a:stretch>
            <a:fillRect/>
          </a:stretch>
        </p:blipFill>
        <p:spPr>
          <a:xfrm>
            <a:off x="2468948" y="1585929"/>
            <a:ext cx="7068503" cy="4516305"/>
          </a:xfrm>
          <a:prstGeom prst="rect">
            <a:avLst/>
          </a:prstGeom>
        </p:spPr>
      </p:pic>
    </p:spTree>
    <p:extLst>
      <p:ext uri="{BB962C8B-B14F-4D97-AF65-F5344CB8AC3E}">
        <p14:creationId xmlns:p14="http://schemas.microsoft.com/office/powerpoint/2010/main" val="32100895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p:txBody>
          <a:bodyPr/>
          <a:lstStyle/>
          <a:p>
            <a:r>
              <a:rPr lang="en-US" altLang="zh-CN" dirty="0"/>
              <a:t>Deep Supervision</a:t>
            </a:r>
            <a:endParaRPr lang="en-US" dirty="0"/>
          </a:p>
        </p:txBody>
      </p:sp>
      <p:sp>
        <p:nvSpPr>
          <p:cNvPr id="3" name="Content Placeholder 2">
            <a:extLst>
              <a:ext uri="{FF2B5EF4-FFF2-40B4-BE49-F238E27FC236}">
                <a16:creationId xmlns:a16="http://schemas.microsoft.com/office/drawing/2014/main" id="{16D4FC3B-E5AF-F621-AB55-66538132158C}"/>
              </a:ext>
            </a:extLst>
          </p:cNvPr>
          <p:cNvSpPr>
            <a:spLocks noGrp="1"/>
          </p:cNvSpPr>
          <p:nvPr>
            <p:ph idx="1"/>
          </p:nvPr>
        </p:nvSpPr>
        <p:spPr>
          <a:xfrm>
            <a:off x="838200" y="1690688"/>
            <a:ext cx="10515600" cy="4351338"/>
          </a:xfrm>
        </p:spPr>
        <p:txBody>
          <a:bodyPr>
            <a:noAutofit/>
          </a:bodyPr>
          <a:lstStyle/>
          <a:p>
            <a:pPr marL="0" indent="0">
              <a:spcAft>
                <a:spcPts val="600"/>
              </a:spcAft>
              <a:buNone/>
            </a:pPr>
            <a:r>
              <a:rPr lang="en-US" altLang="zh-CN" sz="2400" dirty="0"/>
              <a:t>In order to train deep networks effectively, one can add some auxiliary branching classifiers to some layers of the neural network, thus eliminating redundant computation and reducing the risk of over-fitting in the case of limited training data.</a:t>
            </a:r>
          </a:p>
        </p:txBody>
      </p:sp>
      <p:sp>
        <p:nvSpPr>
          <p:cNvPr id="4" name="文本框 3">
            <a:extLst>
              <a:ext uri="{FF2B5EF4-FFF2-40B4-BE49-F238E27FC236}">
                <a16:creationId xmlns:a16="http://schemas.microsoft.com/office/drawing/2014/main" id="{D42EC203-64D9-853A-0A87-6B38733564F5}"/>
              </a:ext>
            </a:extLst>
          </p:cNvPr>
          <p:cNvSpPr txBox="1"/>
          <p:nvPr/>
        </p:nvSpPr>
        <p:spPr>
          <a:xfrm>
            <a:off x="5334000" y="6042026"/>
            <a:ext cx="3439886" cy="646331"/>
          </a:xfrm>
          <a:prstGeom prst="rect">
            <a:avLst/>
          </a:prstGeom>
          <a:noFill/>
        </p:spPr>
        <p:txBody>
          <a:bodyPr wrap="square" rtlCol="0">
            <a:spAutoFit/>
          </a:bodyPr>
          <a:lstStyle/>
          <a:p>
            <a:r>
              <a:rPr lang="en-US" i="0" dirty="0">
                <a:solidFill>
                  <a:srgbClr val="00B0F0"/>
                </a:solidFill>
                <a:effectLst/>
                <a:latin typeface="Lucida Grande"/>
              </a:rPr>
              <a:t>Deeply-Supervised Nets</a:t>
            </a:r>
          </a:p>
          <a:p>
            <a:endParaRPr lang="en-US" dirty="0">
              <a:solidFill>
                <a:srgbClr val="00B0F0"/>
              </a:solidFill>
            </a:endParaRPr>
          </a:p>
        </p:txBody>
      </p:sp>
      <p:pic>
        <p:nvPicPr>
          <p:cNvPr id="6" name="图片 5">
            <a:extLst>
              <a:ext uri="{FF2B5EF4-FFF2-40B4-BE49-F238E27FC236}">
                <a16:creationId xmlns:a16="http://schemas.microsoft.com/office/drawing/2014/main" id="{6EFA5DB0-8F57-145D-A6EC-0E9765A8093C}"/>
              </a:ext>
            </a:extLst>
          </p:cNvPr>
          <p:cNvPicPr>
            <a:picLocks noChangeAspect="1"/>
          </p:cNvPicPr>
          <p:nvPr/>
        </p:nvPicPr>
        <p:blipFill>
          <a:blip r:embed="rId3"/>
          <a:stretch>
            <a:fillRect/>
          </a:stretch>
        </p:blipFill>
        <p:spPr>
          <a:xfrm>
            <a:off x="1451518" y="2699657"/>
            <a:ext cx="3521263" cy="3502665"/>
          </a:xfrm>
          <a:prstGeom prst="rect">
            <a:avLst/>
          </a:prstGeom>
        </p:spPr>
      </p:pic>
    </p:spTree>
    <p:extLst>
      <p:ext uri="{BB962C8B-B14F-4D97-AF65-F5344CB8AC3E}">
        <p14:creationId xmlns:p14="http://schemas.microsoft.com/office/powerpoint/2010/main" val="5079312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p:txBody>
          <a:bodyPr/>
          <a:lstStyle/>
          <a:p>
            <a:r>
              <a:rPr lang="en-US" altLang="zh-CN" dirty="0"/>
              <a:t>Interpretability</a:t>
            </a:r>
            <a:endParaRPr lang="en-US" dirty="0"/>
          </a:p>
        </p:txBody>
      </p:sp>
      <p:sp>
        <p:nvSpPr>
          <p:cNvPr id="3" name="Content Placeholder 2">
            <a:extLst>
              <a:ext uri="{FF2B5EF4-FFF2-40B4-BE49-F238E27FC236}">
                <a16:creationId xmlns:a16="http://schemas.microsoft.com/office/drawing/2014/main" id="{16D4FC3B-E5AF-F621-AB55-66538132158C}"/>
              </a:ext>
            </a:extLst>
          </p:cNvPr>
          <p:cNvSpPr>
            <a:spLocks noGrp="1"/>
          </p:cNvSpPr>
          <p:nvPr>
            <p:ph idx="1"/>
          </p:nvPr>
        </p:nvSpPr>
        <p:spPr>
          <a:xfrm>
            <a:off x="838200" y="1499100"/>
            <a:ext cx="10515600" cy="4351338"/>
          </a:xfrm>
        </p:spPr>
        <p:txBody>
          <a:bodyPr>
            <a:noAutofit/>
          </a:bodyPr>
          <a:lstStyle/>
          <a:p>
            <a:pPr marL="0" indent="0">
              <a:spcAft>
                <a:spcPts val="600"/>
              </a:spcAft>
              <a:buNone/>
            </a:pPr>
            <a:r>
              <a:rPr lang="en-US" altLang="zh-CN" sz="2400" dirty="0"/>
              <a:t>Medical image analysis is an aid to the clinical diagnosis, the clinicians wonder not only where the lesion is located at, but also the interpretability of results given by networks. Currently, the interpretation of medical image analysis is dominated by visualizations such as attention and the class-activation-map(CAM).</a:t>
            </a:r>
          </a:p>
        </p:txBody>
      </p:sp>
      <p:pic>
        <p:nvPicPr>
          <p:cNvPr id="1028" name="Picture 4" descr="Class activation maps for sample slices of MRI scan that has been... |  Download Scientific Diagram">
            <a:extLst>
              <a:ext uri="{FF2B5EF4-FFF2-40B4-BE49-F238E27FC236}">
                <a16:creationId xmlns:a16="http://schemas.microsoft.com/office/drawing/2014/main" id="{1AA49417-85CB-3168-BEA4-06E6B36AA3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0742" y="2915185"/>
            <a:ext cx="3301909" cy="3464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3030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11BE5-4F6B-3238-462C-AF1DB107C626}"/>
              </a:ext>
            </a:extLst>
          </p:cNvPr>
          <p:cNvSpPr>
            <a:spLocks noGrp="1"/>
          </p:cNvSpPr>
          <p:nvPr>
            <p:ph type="title"/>
          </p:nvPr>
        </p:nvSpPr>
        <p:spPr/>
        <p:txBody>
          <a:bodyPr/>
          <a:lstStyle/>
          <a:p>
            <a:r>
              <a:rPr lang="en-US" dirty="0"/>
              <a:t>Content</a:t>
            </a:r>
          </a:p>
        </p:txBody>
      </p:sp>
      <p:sp>
        <p:nvSpPr>
          <p:cNvPr id="4" name="TextBox 3">
            <a:extLst>
              <a:ext uri="{FF2B5EF4-FFF2-40B4-BE49-F238E27FC236}">
                <a16:creationId xmlns:a16="http://schemas.microsoft.com/office/drawing/2014/main" id="{53195ECE-446A-D059-3D94-0F2B4F19DE0C}"/>
              </a:ext>
            </a:extLst>
          </p:cNvPr>
          <p:cNvSpPr txBox="1"/>
          <p:nvPr/>
        </p:nvSpPr>
        <p:spPr>
          <a:xfrm>
            <a:off x="838200" y="1889760"/>
            <a:ext cx="5632183"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1 </a:t>
            </a:r>
            <a:r>
              <a:rPr lang="en-US" altLang="zh-CN" sz="2800" dirty="0">
                <a:latin typeface="Times New Roman" panose="02020603050405020304" pitchFamily="18" charset="0"/>
                <a:cs typeface="Times New Roman" panose="02020603050405020304" pitchFamily="18" charset="0"/>
              </a:rPr>
              <a:t>Techniques for Image Segmentation</a:t>
            </a:r>
            <a:endParaRPr lang="en-US" sz="28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5099560-06B6-8613-6064-A46E964658DF}"/>
              </a:ext>
            </a:extLst>
          </p:cNvPr>
          <p:cNvSpPr txBox="1"/>
          <p:nvPr/>
        </p:nvSpPr>
        <p:spPr>
          <a:xfrm>
            <a:off x="838199" y="2737104"/>
            <a:ext cx="5424883" cy="523220"/>
          </a:xfrm>
          <a:prstGeom prst="rect">
            <a:avLst/>
          </a:prstGeom>
          <a:noFill/>
        </p:spPr>
        <p:txBody>
          <a:bodyPr wrap="none" rtlCol="0">
            <a:spAutoFit/>
          </a:bodyPr>
          <a:lstStyle/>
          <a:p>
            <a:r>
              <a:rPr lang="en-US" sz="2800" dirty="0">
                <a:solidFill>
                  <a:schemeClr val="bg2">
                    <a:lumMod val="90000"/>
                  </a:schemeClr>
                </a:solidFill>
                <a:latin typeface="Times New Roman" panose="02020603050405020304" pitchFamily="18" charset="0"/>
                <a:cs typeface="Times New Roman" panose="02020603050405020304" pitchFamily="18" charset="0"/>
              </a:rPr>
              <a:t>2 Introduction to Image Registration</a:t>
            </a:r>
          </a:p>
        </p:txBody>
      </p:sp>
    </p:spTree>
    <p:extLst>
      <p:ext uri="{BB962C8B-B14F-4D97-AF65-F5344CB8AC3E}">
        <p14:creationId xmlns:p14="http://schemas.microsoft.com/office/powerpoint/2010/main" val="16088466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p:txBody>
          <a:bodyPr/>
          <a:lstStyle/>
          <a:p>
            <a:r>
              <a:rPr lang="en-US" altLang="zh-CN" dirty="0"/>
              <a:t>Data Augmentation</a:t>
            </a:r>
            <a:endParaRPr lang="en-US" dirty="0"/>
          </a:p>
        </p:txBody>
      </p:sp>
      <p:sp>
        <p:nvSpPr>
          <p:cNvPr id="3" name="Content Placeholder 2">
            <a:extLst>
              <a:ext uri="{FF2B5EF4-FFF2-40B4-BE49-F238E27FC236}">
                <a16:creationId xmlns:a16="http://schemas.microsoft.com/office/drawing/2014/main" id="{16D4FC3B-E5AF-F621-AB55-66538132158C}"/>
              </a:ext>
            </a:extLst>
          </p:cNvPr>
          <p:cNvSpPr>
            <a:spLocks noGrp="1"/>
          </p:cNvSpPr>
          <p:nvPr>
            <p:ph idx="1"/>
          </p:nvPr>
        </p:nvSpPr>
        <p:spPr>
          <a:xfrm>
            <a:off x="685800" y="1520825"/>
            <a:ext cx="10515600" cy="4351338"/>
          </a:xfrm>
        </p:spPr>
        <p:txBody>
          <a:bodyPr>
            <a:noAutofit/>
          </a:bodyPr>
          <a:lstStyle/>
          <a:p>
            <a:pPr>
              <a:spcAft>
                <a:spcPts val="600"/>
              </a:spcAft>
            </a:pPr>
            <a:r>
              <a:rPr lang="en-US" altLang="zh-CN" sz="2400" dirty="0"/>
              <a:t>Traditional Methods: General data augmentation methods include the improvement of image quality such as noise suppression, the change of image intensity such as brightness, saturation and contrast; as well as the change of image layout such as rotation, distortion and scaling.</a:t>
            </a:r>
          </a:p>
          <a:p>
            <a:pPr>
              <a:spcAft>
                <a:spcPts val="600"/>
              </a:spcAft>
            </a:pPr>
            <a:r>
              <a:rPr lang="en-US" altLang="zh-CN" sz="2400" dirty="0"/>
              <a:t>Conditional Generative Adversarial Nets (</a:t>
            </a:r>
            <a:r>
              <a:rPr lang="en-US" altLang="zh-CN" sz="2400" dirty="0" err="1"/>
              <a:t>cGAN</a:t>
            </a:r>
            <a:r>
              <a:rPr lang="en-US" altLang="zh-CN" sz="2400" dirty="0"/>
              <a:t>): Adds a condition to the original GAN in order to guide the generation process so that the generated pictures are not random.</a:t>
            </a:r>
          </a:p>
        </p:txBody>
      </p:sp>
      <p:pic>
        <p:nvPicPr>
          <p:cNvPr id="5" name="图片 4">
            <a:extLst>
              <a:ext uri="{FF2B5EF4-FFF2-40B4-BE49-F238E27FC236}">
                <a16:creationId xmlns:a16="http://schemas.microsoft.com/office/drawing/2014/main" id="{F0956C91-3600-7852-7182-00C17CE42949}"/>
              </a:ext>
            </a:extLst>
          </p:cNvPr>
          <p:cNvPicPr>
            <a:picLocks noChangeAspect="1"/>
          </p:cNvPicPr>
          <p:nvPr/>
        </p:nvPicPr>
        <p:blipFill>
          <a:blip r:embed="rId3"/>
          <a:stretch>
            <a:fillRect/>
          </a:stretch>
        </p:blipFill>
        <p:spPr>
          <a:xfrm>
            <a:off x="2388087" y="4284019"/>
            <a:ext cx="6027942" cy="1272650"/>
          </a:xfrm>
          <a:prstGeom prst="rect">
            <a:avLst/>
          </a:prstGeom>
        </p:spPr>
      </p:pic>
    </p:spTree>
    <p:extLst>
      <p:ext uri="{BB962C8B-B14F-4D97-AF65-F5344CB8AC3E}">
        <p14:creationId xmlns:p14="http://schemas.microsoft.com/office/powerpoint/2010/main" val="20699893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p:txBody>
          <a:bodyPr/>
          <a:lstStyle/>
          <a:p>
            <a:r>
              <a:rPr lang="en-US" altLang="zh-CN" dirty="0"/>
              <a:t>Transfer Learning</a:t>
            </a:r>
            <a:endParaRPr lang="en-US" dirty="0"/>
          </a:p>
        </p:txBody>
      </p:sp>
      <p:sp>
        <p:nvSpPr>
          <p:cNvPr id="3" name="Content Placeholder 2">
            <a:extLst>
              <a:ext uri="{FF2B5EF4-FFF2-40B4-BE49-F238E27FC236}">
                <a16:creationId xmlns:a16="http://schemas.microsoft.com/office/drawing/2014/main" id="{16D4FC3B-E5AF-F621-AB55-66538132158C}"/>
              </a:ext>
            </a:extLst>
          </p:cNvPr>
          <p:cNvSpPr>
            <a:spLocks noGrp="1"/>
          </p:cNvSpPr>
          <p:nvPr>
            <p:ph idx="1"/>
          </p:nvPr>
        </p:nvSpPr>
        <p:spPr>
          <a:xfrm>
            <a:off x="685800" y="1520825"/>
            <a:ext cx="10515600" cy="4351338"/>
          </a:xfrm>
        </p:spPr>
        <p:txBody>
          <a:bodyPr>
            <a:noAutofit/>
          </a:bodyPr>
          <a:lstStyle/>
          <a:p>
            <a:pPr marL="0" indent="0">
              <a:spcAft>
                <a:spcPts val="600"/>
              </a:spcAft>
              <a:buNone/>
            </a:pPr>
            <a:r>
              <a:rPr lang="en-US" altLang="zh-CN" sz="2400" dirty="0"/>
              <a:t>Transfer learning can achieve fast model training for data with limited labels.</a:t>
            </a:r>
          </a:p>
          <a:p>
            <a:pPr>
              <a:spcAft>
                <a:spcPts val="600"/>
              </a:spcAft>
            </a:pPr>
            <a:r>
              <a:rPr lang="en-US" altLang="zh-CN" sz="2400" dirty="0"/>
              <a:t>Pre-trained Models: Using pre-trained networks on natural images such as ImageNet and then perform fine-tuning on medical data can further improve the segmentation effect of medical images.</a:t>
            </a:r>
          </a:p>
          <a:p>
            <a:pPr>
              <a:spcAft>
                <a:spcPts val="600"/>
              </a:spcAft>
            </a:pPr>
            <a:r>
              <a:rPr lang="en-US" altLang="zh-CN" sz="2400" dirty="0"/>
              <a:t>Domain Adaption: If the labels from the training target domain are not available, and one can only access the labels in other domain, then one popular method is to transfer the trained classifier on the source domain to the target domain without labelled data.</a:t>
            </a:r>
          </a:p>
        </p:txBody>
      </p:sp>
      <p:pic>
        <p:nvPicPr>
          <p:cNvPr id="5" name="图片 4">
            <a:extLst>
              <a:ext uri="{FF2B5EF4-FFF2-40B4-BE49-F238E27FC236}">
                <a16:creationId xmlns:a16="http://schemas.microsoft.com/office/drawing/2014/main" id="{D401CED2-6694-12F2-CBD3-D961B6DD4DF7}"/>
              </a:ext>
            </a:extLst>
          </p:cNvPr>
          <p:cNvPicPr>
            <a:picLocks noChangeAspect="1"/>
          </p:cNvPicPr>
          <p:nvPr/>
        </p:nvPicPr>
        <p:blipFill>
          <a:blip r:embed="rId3"/>
          <a:stretch>
            <a:fillRect/>
          </a:stretch>
        </p:blipFill>
        <p:spPr>
          <a:xfrm>
            <a:off x="2386998" y="4567931"/>
            <a:ext cx="6978438" cy="1778439"/>
          </a:xfrm>
          <a:prstGeom prst="rect">
            <a:avLst/>
          </a:prstGeom>
        </p:spPr>
      </p:pic>
    </p:spTree>
    <p:extLst>
      <p:ext uri="{BB962C8B-B14F-4D97-AF65-F5344CB8AC3E}">
        <p14:creationId xmlns:p14="http://schemas.microsoft.com/office/powerpoint/2010/main" val="5690025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p:txBody>
          <a:bodyPr/>
          <a:lstStyle/>
          <a:p>
            <a:r>
              <a:rPr lang="en-US" altLang="zh-CN" dirty="0"/>
              <a:t>Interactive Segmentation</a:t>
            </a:r>
            <a:endParaRPr lang="en-US" dirty="0"/>
          </a:p>
        </p:txBody>
      </p:sp>
      <p:sp>
        <p:nvSpPr>
          <p:cNvPr id="3" name="Content Placeholder 2">
            <a:extLst>
              <a:ext uri="{FF2B5EF4-FFF2-40B4-BE49-F238E27FC236}">
                <a16:creationId xmlns:a16="http://schemas.microsoft.com/office/drawing/2014/main" id="{16D4FC3B-E5AF-F621-AB55-66538132158C}"/>
              </a:ext>
            </a:extLst>
          </p:cNvPr>
          <p:cNvSpPr>
            <a:spLocks noGrp="1"/>
          </p:cNvSpPr>
          <p:nvPr>
            <p:ph idx="1"/>
          </p:nvPr>
        </p:nvSpPr>
        <p:spPr>
          <a:xfrm>
            <a:off x="685800" y="1455511"/>
            <a:ext cx="10515600" cy="4351338"/>
          </a:xfrm>
        </p:spPr>
        <p:txBody>
          <a:bodyPr>
            <a:noAutofit/>
          </a:bodyPr>
          <a:lstStyle/>
          <a:p>
            <a:pPr marL="0" indent="0">
              <a:spcAft>
                <a:spcPts val="600"/>
              </a:spcAft>
              <a:buNone/>
            </a:pPr>
            <a:r>
              <a:rPr lang="en-US" altLang="zh-CN" sz="2000" dirty="0"/>
              <a:t>Manually drawing medical image segmentation labels is usually tedious and time-consuming, especially for the drawing of 3D volume data. Interactive segmentation allows clinicians to correct interactively the initially segmented image generated by a model to obtain more accurate segmentation. Such interactive methods include mouse clicks and outline boxes.</a:t>
            </a:r>
          </a:p>
        </p:txBody>
      </p:sp>
      <p:pic>
        <p:nvPicPr>
          <p:cNvPr id="7" name="图片 6">
            <a:extLst>
              <a:ext uri="{FF2B5EF4-FFF2-40B4-BE49-F238E27FC236}">
                <a16:creationId xmlns:a16="http://schemas.microsoft.com/office/drawing/2014/main" id="{85CAB509-8183-C134-BB9B-4127F601C0E7}"/>
              </a:ext>
            </a:extLst>
          </p:cNvPr>
          <p:cNvPicPr>
            <a:picLocks noChangeAspect="1"/>
          </p:cNvPicPr>
          <p:nvPr/>
        </p:nvPicPr>
        <p:blipFill>
          <a:blip r:embed="rId3"/>
          <a:stretch>
            <a:fillRect/>
          </a:stretch>
        </p:blipFill>
        <p:spPr>
          <a:xfrm>
            <a:off x="1523999" y="2676932"/>
            <a:ext cx="8839201" cy="3728695"/>
          </a:xfrm>
          <a:prstGeom prst="rect">
            <a:avLst/>
          </a:prstGeom>
        </p:spPr>
      </p:pic>
      <p:sp>
        <p:nvSpPr>
          <p:cNvPr id="8" name="文本框 7">
            <a:extLst>
              <a:ext uri="{FF2B5EF4-FFF2-40B4-BE49-F238E27FC236}">
                <a16:creationId xmlns:a16="http://schemas.microsoft.com/office/drawing/2014/main" id="{F668A86D-9F2C-B945-D317-B3A76D37381E}"/>
              </a:ext>
            </a:extLst>
          </p:cNvPr>
          <p:cNvSpPr txBox="1"/>
          <p:nvPr/>
        </p:nvSpPr>
        <p:spPr>
          <a:xfrm>
            <a:off x="838200" y="6082461"/>
            <a:ext cx="3439886" cy="369332"/>
          </a:xfrm>
          <a:prstGeom prst="rect">
            <a:avLst/>
          </a:prstGeom>
          <a:noFill/>
        </p:spPr>
        <p:txBody>
          <a:bodyPr wrap="square" rtlCol="0">
            <a:spAutoFit/>
          </a:bodyPr>
          <a:lstStyle/>
          <a:p>
            <a:r>
              <a:rPr lang="en-US" i="0" dirty="0" err="1">
                <a:solidFill>
                  <a:srgbClr val="00B0F0"/>
                </a:solidFill>
                <a:effectLst/>
                <a:latin typeface="Lucida Grande"/>
              </a:rPr>
              <a:t>BIFSeg</a:t>
            </a:r>
            <a:endParaRPr lang="en-US" dirty="0">
              <a:solidFill>
                <a:srgbClr val="00B0F0"/>
              </a:solidFill>
            </a:endParaRPr>
          </a:p>
        </p:txBody>
      </p:sp>
    </p:spTree>
    <p:extLst>
      <p:ext uri="{BB962C8B-B14F-4D97-AF65-F5344CB8AC3E}">
        <p14:creationId xmlns:p14="http://schemas.microsoft.com/office/powerpoint/2010/main" val="8462305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p:txBody>
          <a:bodyPr/>
          <a:lstStyle/>
          <a:p>
            <a:r>
              <a:rPr lang="en-US" altLang="zh-CN" dirty="0"/>
              <a:t>Play Around: Segment Anything</a:t>
            </a:r>
            <a:endParaRPr lang="en-US" dirty="0"/>
          </a:p>
        </p:txBody>
      </p:sp>
      <p:sp>
        <p:nvSpPr>
          <p:cNvPr id="3" name="Content Placeholder 2">
            <a:extLst>
              <a:ext uri="{FF2B5EF4-FFF2-40B4-BE49-F238E27FC236}">
                <a16:creationId xmlns:a16="http://schemas.microsoft.com/office/drawing/2014/main" id="{16D4FC3B-E5AF-F621-AB55-66538132158C}"/>
              </a:ext>
            </a:extLst>
          </p:cNvPr>
          <p:cNvSpPr>
            <a:spLocks noGrp="1"/>
          </p:cNvSpPr>
          <p:nvPr>
            <p:ph idx="1"/>
          </p:nvPr>
        </p:nvSpPr>
        <p:spPr>
          <a:xfrm>
            <a:off x="685800" y="1520825"/>
            <a:ext cx="10515600" cy="4351338"/>
          </a:xfrm>
        </p:spPr>
        <p:txBody>
          <a:bodyPr>
            <a:noAutofit/>
          </a:bodyPr>
          <a:lstStyle/>
          <a:p>
            <a:pPr marL="0" indent="0">
              <a:spcAft>
                <a:spcPts val="600"/>
              </a:spcAft>
              <a:buNone/>
            </a:pPr>
            <a:r>
              <a:rPr lang="en-US" sz="2400" dirty="0">
                <a:hlinkClick r:id="rId3"/>
              </a:rPr>
              <a:t>Segment Anything | Meta AI (segment-anything.com)</a:t>
            </a:r>
            <a:endParaRPr lang="en-US" altLang="zh-CN" sz="3600" dirty="0"/>
          </a:p>
        </p:txBody>
      </p:sp>
      <p:pic>
        <p:nvPicPr>
          <p:cNvPr id="5" name="图片 4">
            <a:extLst>
              <a:ext uri="{FF2B5EF4-FFF2-40B4-BE49-F238E27FC236}">
                <a16:creationId xmlns:a16="http://schemas.microsoft.com/office/drawing/2014/main" id="{D42322FD-0858-8D0E-3D9F-300D248CF923}"/>
              </a:ext>
            </a:extLst>
          </p:cNvPr>
          <p:cNvPicPr>
            <a:picLocks noChangeAspect="1"/>
          </p:cNvPicPr>
          <p:nvPr/>
        </p:nvPicPr>
        <p:blipFill>
          <a:blip r:embed="rId4"/>
          <a:stretch>
            <a:fillRect/>
          </a:stretch>
        </p:blipFill>
        <p:spPr>
          <a:xfrm>
            <a:off x="1447799" y="2100255"/>
            <a:ext cx="8643257" cy="4176211"/>
          </a:xfrm>
          <a:prstGeom prst="rect">
            <a:avLst/>
          </a:prstGeom>
        </p:spPr>
      </p:pic>
    </p:spTree>
    <p:extLst>
      <p:ext uri="{BB962C8B-B14F-4D97-AF65-F5344CB8AC3E}">
        <p14:creationId xmlns:p14="http://schemas.microsoft.com/office/powerpoint/2010/main" val="19932218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p:txBody>
          <a:bodyPr/>
          <a:lstStyle/>
          <a:p>
            <a:r>
              <a:rPr lang="en-US" altLang="zh-CN" dirty="0"/>
              <a:t>Foundation Model for Image Segmentation</a:t>
            </a:r>
            <a:endParaRPr lang="en-US" dirty="0"/>
          </a:p>
        </p:txBody>
      </p:sp>
      <p:sp>
        <p:nvSpPr>
          <p:cNvPr id="3" name="Content Placeholder 2">
            <a:extLst>
              <a:ext uri="{FF2B5EF4-FFF2-40B4-BE49-F238E27FC236}">
                <a16:creationId xmlns:a16="http://schemas.microsoft.com/office/drawing/2014/main" id="{16D4FC3B-E5AF-F621-AB55-66538132158C}"/>
              </a:ext>
            </a:extLst>
          </p:cNvPr>
          <p:cNvSpPr>
            <a:spLocks noGrp="1"/>
          </p:cNvSpPr>
          <p:nvPr>
            <p:ph idx="1"/>
          </p:nvPr>
        </p:nvSpPr>
        <p:spPr>
          <a:xfrm>
            <a:off x="252550" y="1319130"/>
            <a:ext cx="5756366" cy="4351338"/>
          </a:xfrm>
        </p:spPr>
        <p:txBody>
          <a:bodyPr>
            <a:noAutofit/>
          </a:bodyPr>
          <a:lstStyle/>
          <a:p>
            <a:pPr>
              <a:spcAft>
                <a:spcPts val="600"/>
              </a:spcAft>
            </a:pPr>
            <a:r>
              <a:rPr lang="en-US" altLang="zh-CN" sz="1600" dirty="0"/>
              <a:t>Foundation Models (FMs) are initially elucidated as “any model that is trained on broad data that can be adapted to a wide range of downstream tasks”. The word “foundation” emphasizes that the character of FM is homogenization of the methodologies across research communities and emergence of new capabilities.</a:t>
            </a:r>
          </a:p>
          <a:p>
            <a:pPr>
              <a:spcAft>
                <a:spcPts val="600"/>
              </a:spcAft>
            </a:pPr>
            <a:r>
              <a:rPr lang="en-US" altLang="zh-CN" sz="1600" dirty="0"/>
              <a:t>Vision FMs include</a:t>
            </a:r>
          </a:p>
          <a:p>
            <a:pPr lvl="1">
              <a:spcAft>
                <a:spcPts val="600"/>
              </a:spcAft>
            </a:pPr>
            <a:r>
              <a:rPr lang="en-US" altLang="zh-CN" sz="1600" dirty="0"/>
              <a:t>Contrastive Language-Image Pre-Training (CLIP): Embodies a language-supervised vision model trained on 400M image-text pairs sourced from the Internet. The model has an encoder-only architecture, and is trained by an image-text contrastive learning objective that maximize the agreement between the embeddings of matching image and text pairs.</a:t>
            </a:r>
          </a:p>
          <a:p>
            <a:pPr marL="457200" lvl="1" indent="0">
              <a:spcAft>
                <a:spcPts val="600"/>
              </a:spcAft>
              <a:buNone/>
            </a:pPr>
            <a:endParaRPr lang="en-US" altLang="zh-CN" sz="1600" dirty="0"/>
          </a:p>
          <a:p>
            <a:pPr marL="457200" lvl="1" indent="0">
              <a:spcAft>
                <a:spcPts val="600"/>
              </a:spcAft>
              <a:buNone/>
            </a:pPr>
            <a:endParaRPr lang="en-US" altLang="zh-CN" sz="1600" dirty="0"/>
          </a:p>
          <a:p>
            <a:pPr lvl="1">
              <a:spcAft>
                <a:spcPts val="600"/>
              </a:spcAft>
            </a:pPr>
            <a:r>
              <a:rPr lang="en-US" altLang="zh-CN" sz="1600" dirty="0"/>
              <a:t>Diffusion Models (DMs): A family of generative models that are Markov chains trained with variational inference. It has set the current state-of-the-art in generation tasks.</a:t>
            </a:r>
          </a:p>
        </p:txBody>
      </p:sp>
      <p:pic>
        <p:nvPicPr>
          <p:cNvPr id="7" name="图片 6">
            <a:extLst>
              <a:ext uri="{FF2B5EF4-FFF2-40B4-BE49-F238E27FC236}">
                <a16:creationId xmlns:a16="http://schemas.microsoft.com/office/drawing/2014/main" id="{F8AB0EA3-E5DB-8657-48C2-6AD4E50B8796}"/>
              </a:ext>
            </a:extLst>
          </p:cNvPr>
          <p:cNvPicPr>
            <a:picLocks noChangeAspect="1"/>
          </p:cNvPicPr>
          <p:nvPr/>
        </p:nvPicPr>
        <p:blipFill>
          <a:blip r:embed="rId3"/>
          <a:stretch>
            <a:fillRect/>
          </a:stretch>
        </p:blipFill>
        <p:spPr>
          <a:xfrm>
            <a:off x="2014015" y="4648194"/>
            <a:ext cx="3650752" cy="721721"/>
          </a:xfrm>
          <a:prstGeom prst="rect">
            <a:avLst/>
          </a:prstGeom>
        </p:spPr>
      </p:pic>
      <p:pic>
        <p:nvPicPr>
          <p:cNvPr id="13" name="图片 12">
            <a:extLst>
              <a:ext uri="{FF2B5EF4-FFF2-40B4-BE49-F238E27FC236}">
                <a16:creationId xmlns:a16="http://schemas.microsoft.com/office/drawing/2014/main" id="{42408B34-F01E-2295-A7E2-E12E93D0701D}"/>
              </a:ext>
            </a:extLst>
          </p:cNvPr>
          <p:cNvPicPr>
            <a:picLocks noChangeAspect="1"/>
          </p:cNvPicPr>
          <p:nvPr/>
        </p:nvPicPr>
        <p:blipFill>
          <a:blip r:embed="rId4"/>
          <a:stretch>
            <a:fillRect/>
          </a:stretch>
        </p:blipFill>
        <p:spPr>
          <a:xfrm>
            <a:off x="5824134" y="2769918"/>
            <a:ext cx="6184986" cy="2176891"/>
          </a:xfrm>
          <a:prstGeom prst="rect">
            <a:avLst/>
          </a:prstGeom>
        </p:spPr>
      </p:pic>
      <p:sp>
        <p:nvSpPr>
          <p:cNvPr id="14" name="文本框 13">
            <a:extLst>
              <a:ext uri="{FF2B5EF4-FFF2-40B4-BE49-F238E27FC236}">
                <a16:creationId xmlns:a16="http://schemas.microsoft.com/office/drawing/2014/main" id="{4FB80CC2-CFCE-CAA3-4C11-3B08DDF9E047}"/>
              </a:ext>
            </a:extLst>
          </p:cNvPr>
          <p:cNvSpPr txBox="1"/>
          <p:nvPr/>
        </p:nvSpPr>
        <p:spPr>
          <a:xfrm>
            <a:off x="6657703" y="4985473"/>
            <a:ext cx="3439886" cy="369332"/>
          </a:xfrm>
          <a:prstGeom prst="rect">
            <a:avLst/>
          </a:prstGeom>
          <a:noFill/>
        </p:spPr>
        <p:txBody>
          <a:bodyPr wrap="square" rtlCol="0">
            <a:spAutoFit/>
          </a:bodyPr>
          <a:lstStyle/>
          <a:p>
            <a:r>
              <a:rPr lang="en-US" i="0" dirty="0" err="1">
                <a:solidFill>
                  <a:srgbClr val="00B0F0"/>
                </a:solidFill>
                <a:effectLst/>
                <a:latin typeface="Lucida Grande"/>
              </a:rPr>
              <a:t>MaskCLIP</a:t>
            </a:r>
            <a:endParaRPr lang="en-US" dirty="0">
              <a:solidFill>
                <a:srgbClr val="00B0F0"/>
              </a:solidFill>
            </a:endParaRPr>
          </a:p>
        </p:txBody>
      </p:sp>
    </p:spTree>
    <p:extLst>
      <p:ext uri="{BB962C8B-B14F-4D97-AF65-F5344CB8AC3E}">
        <p14:creationId xmlns:p14="http://schemas.microsoft.com/office/powerpoint/2010/main" val="579543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11BE5-4F6B-3238-462C-AF1DB107C626}"/>
              </a:ext>
            </a:extLst>
          </p:cNvPr>
          <p:cNvSpPr>
            <a:spLocks noGrp="1"/>
          </p:cNvSpPr>
          <p:nvPr>
            <p:ph type="title"/>
          </p:nvPr>
        </p:nvSpPr>
        <p:spPr/>
        <p:txBody>
          <a:bodyPr/>
          <a:lstStyle/>
          <a:p>
            <a:r>
              <a:rPr lang="en-US" dirty="0"/>
              <a:t>Content</a:t>
            </a:r>
          </a:p>
        </p:txBody>
      </p:sp>
      <p:sp>
        <p:nvSpPr>
          <p:cNvPr id="4" name="TextBox 3">
            <a:extLst>
              <a:ext uri="{FF2B5EF4-FFF2-40B4-BE49-F238E27FC236}">
                <a16:creationId xmlns:a16="http://schemas.microsoft.com/office/drawing/2014/main" id="{53195ECE-446A-D059-3D94-0F2B4F19DE0C}"/>
              </a:ext>
            </a:extLst>
          </p:cNvPr>
          <p:cNvSpPr txBox="1"/>
          <p:nvPr/>
        </p:nvSpPr>
        <p:spPr>
          <a:xfrm>
            <a:off x="838200" y="1889760"/>
            <a:ext cx="5632183" cy="523220"/>
          </a:xfrm>
          <a:prstGeom prst="rect">
            <a:avLst/>
          </a:prstGeom>
          <a:noFill/>
        </p:spPr>
        <p:txBody>
          <a:bodyPr wrap="none" rtlCol="0">
            <a:spAutoFit/>
          </a:bodyPr>
          <a:lstStyle/>
          <a:p>
            <a:r>
              <a:rPr lang="en-US" sz="2800" dirty="0">
                <a:solidFill>
                  <a:schemeClr val="bg2">
                    <a:lumMod val="90000"/>
                  </a:schemeClr>
                </a:solidFill>
                <a:latin typeface="Times New Roman" panose="02020603050405020304" pitchFamily="18" charset="0"/>
                <a:cs typeface="Times New Roman" panose="02020603050405020304" pitchFamily="18" charset="0"/>
              </a:rPr>
              <a:t>1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Techniques for Image Segmentation</a:t>
            </a:r>
            <a:endParaRPr lang="en-US" sz="2800" dirty="0">
              <a:solidFill>
                <a:schemeClr val="bg2">
                  <a:lumMod val="90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5099560-06B6-8613-6064-A46E964658DF}"/>
              </a:ext>
            </a:extLst>
          </p:cNvPr>
          <p:cNvSpPr txBox="1"/>
          <p:nvPr/>
        </p:nvSpPr>
        <p:spPr>
          <a:xfrm>
            <a:off x="838199" y="2737104"/>
            <a:ext cx="5424883"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2 Introduction to Image Registration</a:t>
            </a:r>
          </a:p>
        </p:txBody>
      </p:sp>
    </p:spTree>
    <p:extLst>
      <p:ext uri="{BB962C8B-B14F-4D97-AF65-F5344CB8AC3E}">
        <p14:creationId xmlns:p14="http://schemas.microsoft.com/office/powerpoint/2010/main" val="12214847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a:xfrm>
            <a:off x="662940" y="60325"/>
            <a:ext cx="10515600" cy="1325563"/>
          </a:xfrm>
        </p:spPr>
        <p:txBody>
          <a:bodyPr/>
          <a:lstStyle/>
          <a:p>
            <a:r>
              <a:rPr lang="en-US" altLang="zh-CN" dirty="0"/>
              <a:t>Image Registration: Overview</a:t>
            </a:r>
            <a:endParaRPr lang="en-US" dirty="0"/>
          </a:p>
        </p:txBody>
      </p:sp>
      <p:sp>
        <p:nvSpPr>
          <p:cNvPr id="3" name="Content Placeholder 2">
            <a:extLst>
              <a:ext uri="{FF2B5EF4-FFF2-40B4-BE49-F238E27FC236}">
                <a16:creationId xmlns:a16="http://schemas.microsoft.com/office/drawing/2014/main" id="{16D4FC3B-E5AF-F621-AB55-66538132158C}"/>
              </a:ext>
            </a:extLst>
          </p:cNvPr>
          <p:cNvSpPr>
            <a:spLocks noGrp="1"/>
          </p:cNvSpPr>
          <p:nvPr>
            <p:ph idx="1"/>
          </p:nvPr>
        </p:nvSpPr>
        <p:spPr>
          <a:xfrm>
            <a:off x="662940" y="1385888"/>
            <a:ext cx="10111740" cy="4351338"/>
          </a:xfrm>
        </p:spPr>
        <p:txBody>
          <a:bodyPr>
            <a:noAutofit/>
          </a:bodyPr>
          <a:lstStyle/>
          <a:p>
            <a:pPr>
              <a:spcAft>
                <a:spcPts val="600"/>
              </a:spcAft>
            </a:pPr>
            <a:r>
              <a:rPr lang="en-US" altLang="zh-CN" sz="2000" dirty="0"/>
              <a:t>Medical image registration involves estimating the optimal spatial transformation to align the structures of interest in a pair of fixed and moving images.</a:t>
            </a:r>
          </a:p>
          <a:p>
            <a:pPr>
              <a:spcAft>
                <a:spcPts val="600"/>
              </a:spcAft>
            </a:pPr>
            <a:r>
              <a:rPr lang="en-US" altLang="zh-CN" sz="2000" dirty="0"/>
              <a:t>The choice of spatial transformation, depending on the specific application, can be categorized as either rigid/affine or non-rigid/deformable.</a:t>
            </a:r>
          </a:p>
          <a:p>
            <a:pPr lvl="1">
              <a:spcAft>
                <a:spcPts val="600"/>
              </a:spcAft>
            </a:pPr>
            <a:r>
              <a:rPr lang="en-US" altLang="zh-CN" sz="1600" dirty="0"/>
              <a:t>In rigid/affine registration, all spatial coordinates are transformed using the same rigid/affine matrix.</a:t>
            </a:r>
          </a:p>
          <a:p>
            <a:pPr lvl="1">
              <a:spcAft>
                <a:spcPts val="600"/>
              </a:spcAft>
            </a:pPr>
            <a:r>
              <a:rPr lang="en-US" altLang="zh-CN" sz="1600" dirty="0"/>
              <a:t>On the other hand, non-rigid/deformable registration employs independent transformation for local regions or spatial coordinates.</a:t>
            </a:r>
          </a:p>
          <a:p>
            <a:pPr>
              <a:spcAft>
                <a:spcPts val="600"/>
              </a:spcAft>
            </a:pPr>
            <a:r>
              <a:rPr lang="en-US" altLang="zh-CN" sz="2000" dirty="0"/>
              <a:t>Both types of registration are of great importance to many medical imaging tasks:</a:t>
            </a:r>
          </a:p>
          <a:p>
            <a:pPr lvl="1">
              <a:spcAft>
                <a:spcPts val="600"/>
              </a:spcAft>
            </a:pPr>
            <a:r>
              <a:rPr lang="en-US" altLang="zh-CN" sz="1600" b="1" dirty="0"/>
              <a:t>Rigid registration </a:t>
            </a:r>
            <a:r>
              <a:rPr lang="en-US" altLang="zh-CN" sz="1600" dirty="0"/>
              <a:t>is commonly used when the rigid body assumption holds. For example, it is used to align a structural scan such as MRI or CT with a functional scan such as fMRI or PET of the same patient for attenuation correction or interpretation of functional activities.</a:t>
            </a:r>
          </a:p>
          <a:p>
            <a:pPr lvl="1">
              <a:spcAft>
                <a:spcPts val="600"/>
              </a:spcAft>
            </a:pPr>
            <a:r>
              <a:rPr lang="en-US" altLang="zh-CN" sz="1600" dirty="0"/>
              <a:t>On the other hand, </a:t>
            </a:r>
            <a:r>
              <a:rPr lang="en-US" altLang="zh-CN" sz="1600" b="1" dirty="0"/>
              <a:t>deformable image registration </a:t>
            </a:r>
            <a:r>
              <a:rPr lang="en-US" altLang="zh-CN" sz="1600" dirty="0"/>
              <a:t>(DIR) is often used in cases where more complex, spatially varying deformations are needed. Examples of such applications include constructing deformable templates for a patient cohort or registering atlases to a patient image for multi-atlas segmentation.</a:t>
            </a:r>
          </a:p>
        </p:txBody>
      </p:sp>
      <p:pic>
        <p:nvPicPr>
          <p:cNvPr id="7170" name="Picture 2" descr="Deep Learning in Medical Image Registration: Introduction and Survey -  Article (Preprint v1) by Ahmad Hammoudeh et al. | Qeios">
            <a:extLst>
              <a:ext uri="{FF2B5EF4-FFF2-40B4-BE49-F238E27FC236}">
                <a16:creationId xmlns:a16="http://schemas.microsoft.com/office/drawing/2014/main" id="{445E78C5-8986-952B-C7E1-4F6BEC5528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1170" y="0"/>
            <a:ext cx="2331720" cy="1436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409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p:txBody>
          <a:bodyPr/>
          <a:lstStyle/>
          <a:p>
            <a:r>
              <a:rPr lang="en-US" altLang="zh-CN" dirty="0"/>
              <a:t>Fundamental of Image Registration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4FC3B-E5AF-F621-AB55-66538132158C}"/>
                  </a:ext>
                </a:extLst>
              </p:cNvPr>
              <p:cNvSpPr>
                <a:spLocks noGrp="1"/>
              </p:cNvSpPr>
              <p:nvPr>
                <p:ph idx="1"/>
              </p:nvPr>
            </p:nvSpPr>
            <p:spPr>
              <a:xfrm>
                <a:off x="685800" y="1520825"/>
                <a:ext cx="10515600" cy="4868400"/>
              </a:xfrm>
            </p:spPr>
            <p:txBody>
              <a:bodyPr>
                <a:noAutofit/>
              </a:bodyPr>
              <a:lstStyle/>
              <a:p>
                <a:pPr>
                  <a:spcAft>
                    <a:spcPts val="600"/>
                  </a:spcAft>
                </a:pPr>
                <a:r>
                  <a:rPr lang="en-US" altLang="zh-CN" sz="2000" dirty="0"/>
                  <a:t>Image registration aims to estimate the optimal coordinate transformation that minimizes an energy function of the form</a:t>
                </a:r>
              </a:p>
              <a:p>
                <a:pPr marL="0" indent="0">
                  <a:spcAft>
                    <a:spcPts val="600"/>
                  </a:spcAft>
                  <a:buNone/>
                </a:pPr>
                <a14:m>
                  <m:oMathPara xmlns:m="http://schemas.openxmlformats.org/officeDocument/2006/math">
                    <m:oMathParaPr>
                      <m:jc m:val="centerGroup"/>
                    </m:oMathParaPr>
                    <m:oMath xmlns:m="http://schemas.openxmlformats.org/officeDocument/2006/math">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𝜙</m:t>
                          </m:r>
                        </m:e>
                      </m:acc>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𝑎𝑟𝑔𝑚𝑖</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𝑛</m:t>
                          </m:r>
                        </m:e>
                        <m:sub>
                          <m:r>
                            <a:rPr lang="en-US" altLang="zh-CN" sz="2000" b="0" i="1" dirty="0" smtClean="0">
                              <a:latin typeface="Cambria Math" panose="02040503050406030204" pitchFamily="18" charset="0"/>
                            </a:rPr>
                            <m:t>𝜙</m:t>
                          </m:r>
                        </m:sub>
                      </m:sSub>
                      <m:r>
                        <a:rPr lang="en-US" altLang="zh-CN" sz="2000" b="0" i="1" dirty="0" smtClean="0">
                          <a:latin typeface="Cambria Math" panose="02040503050406030204" pitchFamily="18" charset="0"/>
                        </a:rPr>
                        <m:t>𝐸</m:t>
                      </m:r>
                      <m:d>
                        <m:dPr>
                          <m:ctrlPr>
                            <a:rPr lang="en-US" altLang="zh-CN" sz="2000" b="0" i="1" dirty="0" smtClean="0">
                              <a:latin typeface="Cambria Math" panose="02040503050406030204" pitchFamily="18" charset="0"/>
                            </a:rPr>
                          </m:ctrlPr>
                        </m:dPr>
                        <m:e>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𝐼</m:t>
                              </m:r>
                            </m:e>
                            <m:sub>
                              <m:r>
                                <a:rPr lang="en-US" altLang="zh-CN" sz="2000" b="0" i="1" dirty="0" smtClean="0">
                                  <a:latin typeface="Cambria Math" panose="02040503050406030204" pitchFamily="18" charset="0"/>
                                </a:rPr>
                                <m:t>𝑓</m:t>
                              </m:r>
                            </m:sub>
                          </m:sSub>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𝐼</m:t>
                              </m:r>
                            </m:e>
                            <m:sub>
                              <m:r>
                                <a:rPr lang="en-US" altLang="zh-CN" sz="2000" b="0" i="1" dirty="0" smtClean="0">
                                  <a:latin typeface="Cambria Math" panose="02040503050406030204" pitchFamily="18" charset="0"/>
                                </a:rPr>
                                <m:t>𝑚</m:t>
                              </m:r>
                            </m:sub>
                          </m:sSub>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𝜙</m:t>
                          </m:r>
                        </m:e>
                      </m:d>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𝜆</m:t>
                      </m:r>
                      <m:r>
                        <a:rPr lang="en-US" altLang="zh-CN" sz="2000" b="0" i="1" dirty="0" smtClean="0">
                          <a:latin typeface="Cambria Math" panose="02040503050406030204" pitchFamily="18" charset="0"/>
                        </a:rPr>
                        <m:t>𝑅</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𝜙</m:t>
                      </m:r>
                      <m:r>
                        <a:rPr lang="en-US" altLang="zh-CN" sz="2000" b="0" i="1" dirty="0" smtClean="0">
                          <a:latin typeface="Cambria Math" panose="02040503050406030204" pitchFamily="18" charset="0"/>
                        </a:rPr>
                        <m:t>)</m:t>
                      </m:r>
                    </m:oMath>
                  </m:oMathPara>
                </a14:m>
                <a:endParaRPr lang="en-US" altLang="zh-CN" sz="2000" dirty="0"/>
              </a:p>
              <a:p>
                <a:pPr marL="0" indent="0">
                  <a:spcAft>
                    <a:spcPts val="600"/>
                  </a:spcAft>
                  <a:buNone/>
                </a:pPr>
                <a:r>
                  <a:rPr lang="en-US" altLang="zh-CN" sz="2000" dirty="0"/>
                  <a:t>     where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𝐼</m:t>
                        </m:r>
                      </m:e>
                      <m:sub>
                        <m:r>
                          <a:rPr lang="en-US" altLang="zh-CN" sz="2000" b="0" i="1" smtClean="0">
                            <a:latin typeface="Cambria Math" panose="02040503050406030204" pitchFamily="18" charset="0"/>
                          </a:rPr>
                          <m:t>𝑓</m:t>
                        </m:r>
                      </m:sub>
                    </m:sSub>
                  </m:oMath>
                </a14:m>
                <a:r>
                  <a:rPr lang="en-US" altLang="zh-CN" sz="2000" dirty="0"/>
                  <a:t> and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𝐼</m:t>
                        </m:r>
                      </m:e>
                      <m:sub>
                        <m:r>
                          <a:rPr lang="en-US" altLang="zh-CN" sz="2000" b="0" i="1" smtClean="0">
                            <a:latin typeface="Cambria Math" panose="02040503050406030204" pitchFamily="18" charset="0"/>
                          </a:rPr>
                          <m:t>𝑚</m:t>
                        </m:r>
                      </m:sub>
                    </m:sSub>
                  </m:oMath>
                </a14:m>
                <a:r>
                  <a:rPr lang="en-US" altLang="zh-CN" sz="2000" dirty="0"/>
                  <a:t> denote the fixed and moving image, respectively </a:t>
                </a:r>
                <a14:m>
                  <m:oMath xmlns:m="http://schemas.openxmlformats.org/officeDocument/2006/math">
                    <m:r>
                      <a:rPr lang="en-US" altLang="zh-CN" sz="2000" b="0" i="1" smtClean="0">
                        <a:latin typeface="Cambria Math" panose="02040503050406030204" pitchFamily="18" charset="0"/>
                      </a:rPr>
                      <m:t>𝜙</m:t>
                    </m:r>
                  </m:oMath>
                </a14:m>
                <a:r>
                  <a:rPr lang="en-US" altLang="zh-CN" sz="2000" dirty="0"/>
                  <a:t> represents the deformation field that maps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𝐼</m:t>
                        </m:r>
                      </m:e>
                      <m:sub>
                        <m:r>
                          <a:rPr lang="en-US" altLang="zh-CN" sz="2000" b="0" i="1" smtClean="0">
                            <a:latin typeface="Cambria Math" panose="02040503050406030204" pitchFamily="18" charset="0"/>
                          </a:rPr>
                          <m:t>𝑚</m:t>
                        </m:r>
                      </m:sub>
                    </m:sSub>
                  </m:oMath>
                </a14:m>
                <a:r>
                  <a:rPr lang="en-US" altLang="zh-CN" sz="2000" dirty="0"/>
                  <a:t> to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𝐼</m:t>
                        </m:r>
                      </m:e>
                      <m:sub>
                        <m:r>
                          <a:rPr lang="en-US" altLang="zh-CN" sz="2000" b="0" i="1" smtClean="0">
                            <a:latin typeface="Cambria Math" panose="02040503050406030204" pitchFamily="18" charset="0"/>
                          </a:rPr>
                          <m:t>𝑓</m:t>
                        </m:r>
                      </m:sub>
                    </m:sSub>
                  </m:oMath>
                </a14:m>
                <a:r>
                  <a:rPr lang="en-US" altLang="zh-CN" sz="2000" dirty="0"/>
                  <a:t>, and </a:t>
                </a:r>
                <a14:m>
                  <m:oMath xmlns:m="http://schemas.openxmlformats.org/officeDocument/2006/math">
                    <m:r>
                      <a:rPr lang="en-US" altLang="zh-CN" sz="2000" b="0" i="1" smtClean="0">
                        <a:latin typeface="Cambria Math" panose="02040503050406030204" pitchFamily="18" charset="0"/>
                      </a:rPr>
                      <m:t>𝑅</m:t>
                    </m:r>
                  </m:oMath>
                </a14:m>
                <a:r>
                  <a:rPr lang="en-US" altLang="zh-CN" sz="2000" dirty="0"/>
                  <a:t> is a functional of </a:t>
                </a:r>
                <a14:m>
                  <m:oMath xmlns:m="http://schemas.openxmlformats.org/officeDocument/2006/math">
                    <m:r>
                      <a:rPr lang="en-US" altLang="zh-CN" sz="2000" b="0" i="1" smtClean="0">
                        <a:latin typeface="Cambria Math" panose="02040503050406030204" pitchFamily="18" charset="0"/>
                      </a:rPr>
                      <m:t>𝜙</m:t>
                    </m:r>
                  </m:oMath>
                </a14:m>
                <a:r>
                  <a:rPr lang="en-US" altLang="zh-CN" sz="2000" dirty="0"/>
                  <a:t>. The first term in the energy function measures the image similarity between the fixed image and transformed moving image. The second term enforces regularization on the deformation field, with </a:t>
                </a:r>
                <a14:m>
                  <m:oMath xmlns:m="http://schemas.openxmlformats.org/officeDocument/2006/math">
                    <m:r>
                      <a:rPr lang="en-US" altLang="zh-CN" sz="2000" b="0" i="1" smtClean="0">
                        <a:latin typeface="Cambria Math" panose="02040503050406030204" pitchFamily="18" charset="0"/>
                      </a:rPr>
                      <m:t>𝜆</m:t>
                    </m:r>
                  </m:oMath>
                </a14:m>
                <a:r>
                  <a:rPr lang="en-US" altLang="zh-CN" sz="2000" dirty="0"/>
                  <a:t> being a hyperparameter that determines the trade-off between image similarity and deformation field regularity.</a:t>
                </a:r>
              </a:p>
              <a:p>
                <a:pPr>
                  <a:spcAft>
                    <a:spcPts val="600"/>
                  </a:spcAft>
                </a:pPr>
                <a:r>
                  <a:rPr lang="en-US" altLang="zh-CN" sz="2000" dirty="0"/>
                  <a:t>The purpose of the image similarity measure is to quantify the discrepancy between the fixed image and the transformed moving image. The regularization term is typically used in DIR and prevents the deformation field from exhibiting physically implausible behaviors, such as “folding” or rearranging of voxels. This is particularly important for medical images because such unrealistic behavior does not accurately reflect the way that organs deform in reality and may lead to a misinterpretation of the registration results. Regularization is often not required for rigid/affine registration because the deformation field is guaranteed to be spatially uniform.</a:t>
                </a:r>
              </a:p>
            </p:txBody>
          </p:sp>
        </mc:Choice>
        <mc:Fallback xmlns="">
          <p:sp>
            <p:nvSpPr>
              <p:cNvPr id="3" name="Content Placeholder 2">
                <a:extLst>
                  <a:ext uri="{FF2B5EF4-FFF2-40B4-BE49-F238E27FC236}">
                    <a16:creationId xmlns:a16="http://schemas.microsoft.com/office/drawing/2014/main" id="{16D4FC3B-E5AF-F621-AB55-66538132158C}"/>
                  </a:ext>
                </a:extLst>
              </p:cNvPr>
              <p:cNvSpPr>
                <a:spLocks noGrp="1" noRot="1" noChangeAspect="1" noMove="1" noResize="1" noEditPoints="1" noAdjustHandles="1" noChangeArrowheads="1" noChangeShapeType="1" noTextEdit="1"/>
              </p:cNvSpPr>
              <p:nvPr>
                <p:ph idx="1"/>
              </p:nvPr>
            </p:nvSpPr>
            <p:spPr>
              <a:xfrm>
                <a:off x="685800" y="1520825"/>
                <a:ext cx="10515600" cy="4868400"/>
              </a:xfrm>
              <a:blipFill>
                <a:blip r:embed="rId3"/>
                <a:stretch>
                  <a:fillRect l="-638" t="-1252" r="-870" b="-375"/>
                </a:stretch>
              </a:blipFill>
            </p:spPr>
            <p:txBody>
              <a:bodyPr/>
              <a:lstStyle/>
              <a:p>
                <a:r>
                  <a:rPr lang="en-US">
                    <a:noFill/>
                  </a:rPr>
                  <a:t> </a:t>
                </a:r>
              </a:p>
            </p:txBody>
          </p:sp>
        </mc:Fallback>
      </mc:AlternateContent>
    </p:spTree>
    <p:extLst>
      <p:ext uri="{BB962C8B-B14F-4D97-AF65-F5344CB8AC3E}">
        <p14:creationId xmlns:p14="http://schemas.microsoft.com/office/powerpoint/2010/main" val="9171687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p:txBody>
          <a:bodyPr/>
          <a:lstStyle/>
          <a:p>
            <a:r>
              <a:rPr lang="en-US" altLang="zh-CN" dirty="0"/>
              <a:t>Rigid/Affine Transformation Model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4FC3B-E5AF-F621-AB55-66538132158C}"/>
                  </a:ext>
                </a:extLst>
              </p:cNvPr>
              <p:cNvSpPr>
                <a:spLocks noGrp="1"/>
              </p:cNvSpPr>
              <p:nvPr>
                <p:ph idx="1"/>
              </p:nvPr>
            </p:nvSpPr>
            <p:spPr>
              <a:xfrm>
                <a:off x="685800" y="1520825"/>
                <a:ext cx="10515600" cy="4868400"/>
              </a:xfrm>
            </p:spPr>
            <p:txBody>
              <a:bodyPr>
                <a:noAutofit/>
              </a:bodyPr>
              <a:lstStyle/>
              <a:p>
                <a:pPr>
                  <a:spcAft>
                    <a:spcPts val="600"/>
                  </a:spcAft>
                </a:pPr>
                <a:r>
                  <a:rPr lang="en-US" altLang="zh-CN" sz="2000" dirty="0"/>
                  <a:t>A </a:t>
                </a:r>
                <a:r>
                  <a:rPr lang="en-US" altLang="zh-CN" sz="2000" b="1" dirty="0"/>
                  <a:t>rigid </a:t>
                </a:r>
                <a:r>
                  <a:rPr lang="en-US" altLang="zh-CN" sz="2000" dirty="0"/>
                  <a:t>transformation is a geometric transformation that preserves the distance relationship between every pair of points in the coordinate system. Rigid transformation allows for three kinds of transformations: translation, rotation and reflection. There are many different ways to write the equation for a rigid transformation. One typical way to write a push forward rigid registration is </a:t>
                </a:r>
                <a14:m>
                  <m:oMath xmlns:m="http://schemas.openxmlformats.org/officeDocument/2006/math">
                    <m:r>
                      <a:rPr lang="en-US" altLang="zh-CN" sz="2000" b="0" i="1" smtClean="0">
                        <a:latin typeface="Cambria Math" panose="02040503050406030204" pitchFamily="18" charset="0"/>
                      </a:rPr>
                      <m:t>𝜙</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𝑅𝑥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𝑏</m:t>
                    </m:r>
                  </m:oMath>
                </a14:m>
                <a:r>
                  <a:rPr lang="en-US" altLang="zh-CN" sz="2000" dirty="0"/>
                  <a:t> where </a:t>
                </a:r>
                <a14:m>
                  <m:oMath xmlns:m="http://schemas.openxmlformats.org/officeDocument/2006/math">
                    <m:r>
                      <a:rPr lang="en-US" altLang="zh-CN" sz="2000" b="0" i="1" smtClean="0">
                        <a:latin typeface="Cambria Math" panose="02040503050406030204" pitchFamily="18" charset="0"/>
                      </a:rPr>
                      <m:t>𝑅</m:t>
                    </m:r>
                  </m:oMath>
                </a14:m>
                <a:r>
                  <a:rPr lang="en-US" altLang="zh-CN" sz="2000" dirty="0"/>
                  <a:t> is the rotation matrix and </a:t>
                </a:r>
                <a14:m>
                  <m:oMath xmlns:m="http://schemas.openxmlformats.org/officeDocument/2006/math">
                    <m:r>
                      <a:rPr lang="en-US" altLang="zh-CN" sz="2000" b="0" i="1" smtClean="0">
                        <a:latin typeface="Cambria Math" panose="02040503050406030204" pitchFamily="18" charset="0"/>
                      </a:rPr>
                      <m:t>𝑏</m:t>
                    </m:r>
                  </m:oMath>
                </a14:m>
                <a:r>
                  <a:rPr lang="en-US" altLang="zh-CN" sz="2000" dirty="0"/>
                  <a:t> is the translation vector. Rigid transformations are useful for registering intra-patient data scanned with the same scanner with same spatial setting, since the type of motion introduced for such a dataset usually only involves translation and rotation. Due to the small number of parameters, rigid registration algorithms are extremely fast to compute and are often used for real-time registration.</a:t>
                </a:r>
              </a:p>
              <a:p>
                <a:pPr>
                  <a:spcAft>
                    <a:spcPts val="600"/>
                  </a:spcAft>
                </a:pPr>
                <a:r>
                  <a:rPr lang="en-US" altLang="zh-CN" sz="2000" dirty="0"/>
                  <a:t>An </a:t>
                </a:r>
                <a:r>
                  <a:rPr lang="en-US" altLang="zh-CN" sz="2000" b="1" dirty="0"/>
                  <a:t>affine </a:t>
                </a:r>
                <a:r>
                  <a:rPr lang="en-US" altLang="zh-CN" sz="2000" dirty="0"/>
                  <a:t>transformation has more degrees of freedom than a rigid transformation. An affine transformation allows for scaling, shearing, rotation and translation. In fact, rigid transformation is a special case of the more general affine transformation. A 3D push forward affine transformation can be written in the form </a:t>
                </a:r>
                <a14:m>
                  <m:oMath xmlns:m="http://schemas.openxmlformats.org/officeDocument/2006/math">
                    <m:r>
                      <a:rPr lang="en-US" altLang="zh-CN" sz="2000" b="0" i="1" smtClean="0">
                        <a:latin typeface="Cambria Math" panose="02040503050406030204" pitchFamily="18" charset="0"/>
                      </a:rPr>
                      <m:t>𝜙</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𝐴𝑥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𝑏</m:t>
                    </m:r>
                  </m:oMath>
                </a14:m>
                <a:r>
                  <a:rPr lang="en-US" altLang="zh-CN" sz="2000" dirty="0"/>
                  <a:t> where </a:t>
                </a:r>
                <a14:m>
                  <m:oMath xmlns:m="http://schemas.openxmlformats.org/officeDocument/2006/math">
                    <m:r>
                      <a:rPr lang="en-US" altLang="zh-CN" sz="2000" b="0" i="1" smtClean="0">
                        <a:latin typeface="Cambria Math" panose="02040503050406030204" pitchFamily="18" charset="0"/>
                      </a:rPr>
                      <m:t>𝐴</m:t>
                    </m:r>
                  </m:oMath>
                </a14:m>
                <a:r>
                  <a:rPr lang="en-US" altLang="zh-CN" sz="2000" dirty="0"/>
                  <a:t> is a </a:t>
                </a:r>
                <a14:m>
                  <m:oMath xmlns:m="http://schemas.openxmlformats.org/officeDocument/2006/math">
                    <m:r>
                      <a:rPr lang="en-US" altLang="zh-CN" sz="2000" b="0" i="1" smtClean="0">
                        <a:latin typeface="Cambria Math" panose="02040503050406030204" pitchFamily="18" charset="0"/>
                      </a:rPr>
                      <m:t>3×3</m:t>
                    </m:r>
                  </m:oMath>
                </a14:m>
                <a:r>
                  <a:rPr lang="en-US" altLang="zh-CN" sz="2000" dirty="0"/>
                  <a:t> matrix with nonzero determinant and </a:t>
                </a:r>
                <a14:m>
                  <m:oMath xmlns:m="http://schemas.openxmlformats.org/officeDocument/2006/math">
                    <m:r>
                      <a:rPr lang="en-US" altLang="zh-CN" sz="2000" b="0" i="1" smtClean="0">
                        <a:latin typeface="Cambria Math" panose="02040503050406030204" pitchFamily="18" charset="0"/>
                      </a:rPr>
                      <m:t>𝑏</m:t>
                    </m:r>
                  </m:oMath>
                </a14:m>
                <a:r>
                  <a:rPr lang="en-US" altLang="zh-CN" sz="2000" dirty="0"/>
                  <a:t> is a </a:t>
                </a:r>
                <a14:m>
                  <m:oMath xmlns:m="http://schemas.openxmlformats.org/officeDocument/2006/math">
                    <m:r>
                      <a:rPr lang="en-US" altLang="zh-CN" sz="2000" b="0" i="1" smtClean="0">
                        <a:latin typeface="Cambria Math" panose="02040503050406030204" pitchFamily="18" charset="0"/>
                      </a:rPr>
                      <m:t>3×1</m:t>
                    </m:r>
                  </m:oMath>
                </a14:m>
                <a:r>
                  <a:rPr lang="en-US" altLang="zh-CN" sz="2000" dirty="0"/>
                  <a:t> translation vector.</a:t>
                </a:r>
              </a:p>
            </p:txBody>
          </p:sp>
        </mc:Choice>
        <mc:Fallback xmlns="">
          <p:sp>
            <p:nvSpPr>
              <p:cNvPr id="3" name="Content Placeholder 2">
                <a:extLst>
                  <a:ext uri="{FF2B5EF4-FFF2-40B4-BE49-F238E27FC236}">
                    <a16:creationId xmlns:a16="http://schemas.microsoft.com/office/drawing/2014/main" id="{16D4FC3B-E5AF-F621-AB55-66538132158C}"/>
                  </a:ext>
                </a:extLst>
              </p:cNvPr>
              <p:cNvSpPr>
                <a:spLocks noGrp="1" noRot="1" noChangeAspect="1" noMove="1" noResize="1" noEditPoints="1" noAdjustHandles="1" noChangeArrowheads="1" noChangeShapeType="1" noTextEdit="1"/>
              </p:cNvSpPr>
              <p:nvPr>
                <p:ph idx="1"/>
              </p:nvPr>
            </p:nvSpPr>
            <p:spPr>
              <a:xfrm>
                <a:off x="685800" y="1520825"/>
                <a:ext cx="10515600" cy="4868400"/>
              </a:xfrm>
              <a:blipFill>
                <a:blip r:embed="rId3"/>
                <a:stretch>
                  <a:fillRect l="-522" t="-1252" r="-1043"/>
                </a:stretch>
              </a:blipFill>
            </p:spPr>
            <p:txBody>
              <a:bodyPr/>
              <a:lstStyle/>
              <a:p>
                <a:r>
                  <a:rPr lang="en-US">
                    <a:noFill/>
                  </a:rPr>
                  <a:t> </a:t>
                </a:r>
              </a:p>
            </p:txBody>
          </p:sp>
        </mc:Fallback>
      </mc:AlternateContent>
    </p:spTree>
    <p:extLst>
      <p:ext uri="{BB962C8B-B14F-4D97-AF65-F5344CB8AC3E}">
        <p14:creationId xmlns:p14="http://schemas.microsoft.com/office/powerpoint/2010/main" val="466270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p:txBody>
          <a:bodyPr/>
          <a:lstStyle/>
          <a:p>
            <a:r>
              <a:rPr lang="en-US" altLang="zh-CN" dirty="0"/>
              <a:t>Polynomial and B-Splines Model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4FC3B-E5AF-F621-AB55-66538132158C}"/>
                  </a:ext>
                </a:extLst>
              </p:cNvPr>
              <p:cNvSpPr>
                <a:spLocks noGrp="1"/>
              </p:cNvSpPr>
              <p:nvPr>
                <p:ph idx="1"/>
              </p:nvPr>
            </p:nvSpPr>
            <p:spPr>
              <a:xfrm>
                <a:off x="480060" y="2061845"/>
                <a:ext cx="9098280" cy="4868400"/>
              </a:xfrm>
            </p:spPr>
            <p:txBody>
              <a:bodyPr>
                <a:noAutofit/>
              </a:bodyPr>
              <a:lstStyle/>
              <a:p>
                <a:pPr lvl="1">
                  <a:spcAft>
                    <a:spcPts val="600"/>
                  </a:spcAft>
                </a:pPr>
                <a:r>
                  <a:rPr lang="en-US" altLang="zh-CN" sz="1600" b="1" dirty="0"/>
                  <a:t>Automatic Image Registration (AIR) </a:t>
                </a:r>
                <a:r>
                  <a:rPr lang="en-US" altLang="zh-CN" sz="1600" dirty="0"/>
                  <a:t>brough several novel contributions such as the usage of high order polynomials. Registration is performed in multiple resolutions from lowest to highest details using polynomials of increasing degree. Specifically, an </a:t>
                </a:r>
                <a14:m>
                  <m:oMath xmlns:m="http://schemas.openxmlformats.org/officeDocument/2006/math">
                    <m:r>
                      <a:rPr lang="en-US" altLang="zh-CN" sz="1600" b="0" i="1" smtClean="0">
                        <a:latin typeface="Cambria Math" panose="02040503050406030204" pitchFamily="18" charset="0"/>
                      </a:rPr>
                      <m:t>𝑁</m:t>
                    </m:r>
                  </m:oMath>
                </a14:m>
                <a:r>
                  <a:rPr lang="en-US" altLang="zh-CN" sz="1600" dirty="0"/>
                  <a:t>-</a:t>
                </a:r>
                <a:r>
                  <a:rPr lang="en-US" altLang="zh-CN" sz="1600" dirty="0" err="1"/>
                  <a:t>th</a:t>
                </a:r>
                <a:r>
                  <a:rPr lang="en-US" altLang="zh-CN" sz="1600" dirty="0"/>
                  <a:t> order polynomial pullback transformation </a:t>
                </a:r>
                <a14:m>
                  <m:oMath xmlns:m="http://schemas.openxmlformats.org/officeDocument/2006/math">
                    <m:r>
                      <a:rPr lang="en-US" altLang="zh-CN" sz="1600" b="0" i="1" smtClean="0">
                        <a:latin typeface="Cambria Math" panose="02040503050406030204" pitchFamily="18" charset="0"/>
                      </a:rPr>
                      <m:t>h</m:t>
                    </m:r>
                    <m:r>
                      <a:rPr lang="en-US" altLang="zh-CN" sz="1600" b="0" i="1" smtClean="0">
                        <a:latin typeface="Cambria Math" panose="02040503050406030204" pitchFamily="18" charset="0"/>
                      </a:rPr>
                      <m:t>:</m:t>
                    </m:r>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𝑅</m:t>
                        </m:r>
                      </m:e>
                      <m:sup>
                        <m:r>
                          <a:rPr lang="en-US" altLang="zh-CN" sz="1600" b="0" i="1" smtClean="0">
                            <a:latin typeface="Cambria Math" panose="02040503050406030204" pitchFamily="18" charset="0"/>
                          </a:rPr>
                          <m:t>3</m:t>
                        </m:r>
                      </m:sup>
                    </m:sSup>
                    <m:r>
                      <a:rPr lang="en-US" altLang="zh-CN" sz="1600" b="0" i="1" smtClean="0">
                        <a:latin typeface="Cambria Math" panose="02040503050406030204" pitchFamily="18" charset="0"/>
                      </a:rPr>
                      <m:t>→</m:t>
                    </m:r>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𝑅</m:t>
                        </m:r>
                      </m:e>
                      <m:sup>
                        <m:r>
                          <a:rPr lang="en-US" altLang="zh-CN" sz="1600" b="0" i="1" smtClean="0">
                            <a:latin typeface="Cambria Math" panose="02040503050406030204" pitchFamily="18" charset="0"/>
                          </a:rPr>
                          <m:t>3</m:t>
                        </m:r>
                      </m:sup>
                    </m:sSup>
                  </m:oMath>
                </a14:m>
                <a:r>
                  <a:rPr lang="en-US" altLang="zh-CN" sz="1600" dirty="0"/>
                  <a:t> is defined as </a:t>
                </a:r>
                <a14:m>
                  <m:oMath xmlns:m="http://schemas.openxmlformats.org/officeDocument/2006/math">
                    <m:r>
                      <a:rPr lang="en-US" altLang="zh-CN" sz="1600" b="0" i="1" smtClean="0">
                        <a:latin typeface="Cambria Math" panose="02040503050406030204" pitchFamily="18" charset="0"/>
                      </a:rPr>
                      <m:t>h</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𝑦</m:t>
                        </m:r>
                      </m:e>
                    </m:d>
                    <m:r>
                      <a:rPr lang="en-US" altLang="zh-CN" sz="1600" b="0" i="1" smtClean="0">
                        <a:latin typeface="Cambria Math" panose="02040503050406030204" pitchFamily="18" charset="0"/>
                      </a:rPr>
                      <m:t>=</m:t>
                    </m:r>
                    <m:nary>
                      <m:naryPr>
                        <m:chr m:val="∑"/>
                        <m:supHide m:val="on"/>
                        <m:ctrlPr>
                          <a:rPr lang="en-US" altLang="zh-CN" sz="1600" b="0" i="1" smtClean="0">
                            <a:latin typeface="Cambria Math" panose="02040503050406030204" pitchFamily="18" charset="0"/>
                          </a:rPr>
                        </m:ctrlPr>
                      </m:naryPr>
                      <m:sub>
                        <m:r>
                          <m:rPr>
                            <m:brk m:alnAt="7"/>
                          </m:rPr>
                          <a:rPr lang="en-US" altLang="zh-CN" sz="1600" b="0" i="1" smtClean="0">
                            <a:latin typeface="Cambria Math" panose="02040503050406030204" pitchFamily="18" charset="0"/>
                          </a:rPr>
                          <m:t>0</m:t>
                        </m:r>
                        <m:r>
                          <a:rPr lang="en-US" altLang="zh-CN" sz="1600" b="0" i="1" smtClean="0">
                            <a:latin typeface="Cambria Math" panose="02040503050406030204" pitchFamily="18" charset="0"/>
                          </a:rPr>
                          <m:t>≤</m:t>
                        </m:r>
                        <m:d>
                          <m:dPr>
                            <m:begChr m:val="|"/>
                            <m:endChr m:val="|"/>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𝛼</m:t>
                            </m:r>
                          </m:e>
                        </m:d>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𝑁</m:t>
                        </m:r>
                      </m:sub>
                      <m:sup/>
                      <m:e>
                        <m:d>
                          <m:dPr>
                            <m:begChr m:val="["/>
                            <m:endChr m:val="]"/>
                            <m:ctrlPr>
                              <a:rPr lang="en-US" altLang="zh-CN" sz="1600" b="0" i="1" smtClean="0">
                                <a:latin typeface="Cambria Math" panose="02040503050406030204" pitchFamily="18" charset="0"/>
                              </a:rPr>
                            </m:ctrlPr>
                          </m:dPr>
                          <m:e>
                            <m:eqArr>
                              <m:eqArrPr>
                                <m:ctrlPr>
                                  <a:rPr lang="en-US" altLang="zh-CN" sz="1600" b="0" i="1" smtClean="0">
                                    <a:latin typeface="Cambria Math" panose="02040503050406030204" pitchFamily="18" charset="0"/>
                                  </a:rPr>
                                </m:ctrlPr>
                              </m:eqArr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𝑝</m:t>
                                    </m:r>
                                  </m:e>
                                  <m:sub>
                                    <m:r>
                                      <a:rPr lang="en-US" altLang="zh-CN" sz="1600" b="0" i="1" smtClean="0">
                                        <a:latin typeface="Cambria Math" panose="02040503050406030204" pitchFamily="18" charset="0"/>
                                      </a:rPr>
                                      <m:t>𝛼</m:t>
                                    </m:r>
                                  </m:sub>
                                </m:sSub>
                              </m:e>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𝑞</m:t>
                                    </m:r>
                                  </m:e>
                                  <m:sub>
                                    <m:r>
                                      <a:rPr lang="en-US" altLang="zh-CN" sz="1600" b="0" i="1" smtClean="0">
                                        <a:latin typeface="Cambria Math" panose="02040503050406030204" pitchFamily="18" charset="0"/>
                                      </a:rPr>
                                      <m:t>𝛼</m:t>
                                    </m:r>
                                  </m:sub>
                                </m:sSub>
                              </m:e>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𝑟</m:t>
                                    </m:r>
                                  </m:e>
                                  <m:sub>
                                    <m:r>
                                      <a:rPr lang="en-US" altLang="zh-CN" sz="1600" b="0" i="1" smtClean="0">
                                        <a:latin typeface="Cambria Math" panose="02040503050406030204" pitchFamily="18" charset="0"/>
                                      </a:rPr>
                                      <m:t>𝛼</m:t>
                                    </m:r>
                                  </m:sub>
                                </m:sSub>
                              </m:e>
                            </m:eqArr>
                          </m:e>
                        </m:d>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𝑦</m:t>
                            </m:r>
                          </m:e>
                          <m:sup>
                            <m:r>
                              <a:rPr lang="en-US" altLang="zh-CN" sz="1600" b="0" i="1" smtClean="0">
                                <a:latin typeface="Cambria Math" panose="02040503050406030204" pitchFamily="18" charset="0"/>
                              </a:rPr>
                              <m:t>𝛼</m:t>
                            </m:r>
                          </m:sup>
                        </m:sSup>
                      </m:e>
                    </m:nary>
                  </m:oMath>
                </a14:m>
                <a:r>
                  <a:rPr lang="en-US" altLang="zh-CN" sz="1600" dirty="0"/>
                  <a:t> where </a:t>
                </a:r>
                <a14:m>
                  <m:oMath xmlns:m="http://schemas.openxmlformats.org/officeDocument/2006/math">
                    <m:sSub>
                      <m:sSubPr>
                        <m:ctrlPr>
                          <a:rPr lang="en-US" altLang="zh-CN" sz="1600" i="1" dirty="0">
                            <a:latin typeface="Cambria Math" panose="02040503050406030204" pitchFamily="18" charset="0"/>
                          </a:rPr>
                        </m:ctrlPr>
                      </m:sSubPr>
                      <m:e>
                        <m:r>
                          <m:rPr>
                            <m:sty m:val="p"/>
                          </m:rPr>
                          <a:rPr lang="en-US" altLang="zh-CN" sz="1600" i="1" dirty="0">
                            <a:latin typeface="Cambria Math" panose="02040503050406030204" pitchFamily="18" charset="0"/>
                          </a:rPr>
                          <m:t>p</m:t>
                        </m:r>
                      </m:e>
                      <m:sub>
                        <m:r>
                          <a:rPr lang="en-US" altLang="zh-CN" sz="1600" b="0" i="1" dirty="0" smtClean="0">
                            <a:latin typeface="Cambria Math" panose="02040503050406030204" pitchFamily="18" charset="0"/>
                          </a:rPr>
                          <m:t>𝛼</m:t>
                        </m:r>
                      </m:sub>
                    </m:sSub>
                    <m:r>
                      <a:rPr lang="en-US" altLang="zh-CN" sz="1600" b="0" i="1" dirty="0" smtClean="0">
                        <a:latin typeface="Cambria Math" panose="02040503050406030204" pitchFamily="18" charset="0"/>
                      </a:rPr>
                      <m:t>,</m:t>
                    </m:r>
                    <m:sSub>
                      <m:sSubPr>
                        <m:ctrlPr>
                          <a:rPr lang="en-US" altLang="zh-CN" sz="1600" b="0" i="1" dirty="0" smtClean="0">
                            <a:latin typeface="Cambria Math" panose="02040503050406030204" pitchFamily="18" charset="0"/>
                          </a:rPr>
                        </m:ctrlPr>
                      </m:sSubPr>
                      <m:e>
                        <m:r>
                          <a:rPr lang="en-US" altLang="zh-CN" sz="1600" b="0" i="1" dirty="0" smtClean="0">
                            <a:latin typeface="Cambria Math" panose="02040503050406030204" pitchFamily="18" charset="0"/>
                          </a:rPr>
                          <m:t>𝑞</m:t>
                        </m:r>
                      </m:e>
                      <m:sub>
                        <m:r>
                          <a:rPr lang="en-US" altLang="zh-CN" sz="1600" b="0" i="1" dirty="0" smtClean="0">
                            <a:latin typeface="Cambria Math" panose="02040503050406030204" pitchFamily="18" charset="0"/>
                          </a:rPr>
                          <m:t>𝛼</m:t>
                        </m:r>
                      </m:sub>
                    </m:sSub>
                    <m:r>
                      <a:rPr lang="en-US" altLang="zh-CN" sz="1600" b="0" i="1" dirty="0" smtClean="0">
                        <a:latin typeface="Cambria Math" panose="02040503050406030204" pitchFamily="18" charset="0"/>
                      </a:rPr>
                      <m:t>,</m:t>
                    </m:r>
                    <m:sSub>
                      <m:sSubPr>
                        <m:ctrlPr>
                          <a:rPr lang="en-US" altLang="zh-CN" sz="1600" b="0" i="1" dirty="0" smtClean="0">
                            <a:latin typeface="Cambria Math" panose="02040503050406030204" pitchFamily="18" charset="0"/>
                          </a:rPr>
                        </m:ctrlPr>
                      </m:sSubPr>
                      <m:e>
                        <m:r>
                          <a:rPr lang="en-US" altLang="zh-CN" sz="1600" b="0" i="1" dirty="0" smtClean="0">
                            <a:latin typeface="Cambria Math" panose="02040503050406030204" pitchFamily="18" charset="0"/>
                          </a:rPr>
                          <m:t>𝑟</m:t>
                        </m:r>
                      </m:e>
                      <m:sub>
                        <m:r>
                          <a:rPr lang="en-US" altLang="zh-CN" sz="1600" b="0" i="1" dirty="0" smtClean="0">
                            <a:latin typeface="Cambria Math" panose="02040503050406030204" pitchFamily="18" charset="0"/>
                          </a:rPr>
                          <m:t>𝛼</m:t>
                        </m:r>
                      </m:sub>
                    </m:sSub>
                    <m:r>
                      <a:rPr lang="en-US" altLang="zh-CN" sz="1600" b="0" i="1" dirty="0" smtClean="0">
                        <a:latin typeface="Cambria Math" panose="02040503050406030204" pitchFamily="18" charset="0"/>
                      </a:rPr>
                      <m:t>∈</m:t>
                    </m:r>
                    <m:r>
                      <a:rPr lang="en-US" altLang="zh-CN" sz="1600" b="0" i="1" dirty="0" smtClean="0">
                        <a:latin typeface="Cambria Math" panose="02040503050406030204" pitchFamily="18" charset="0"/>
                      </a:rPr>
                      <m:t>𝑅</m:t>
                    </m:r>
                  </m:oMath>
                </a14:m>
                <a:r>
                  <a:rPr lang="en-US" altLang="zh-CN" sz="1600" dirty="0"/>
                  <a:t>. The degree of freedom of an </a:t>
                </a:r>
                <a14:m>
                  <m:oMath xmlns:m="http://schemas.openxmlformats.org/officeDocument/2006/math">
                    <m:r>
                      <a:rPr lang="en-US" altLang="zh-CN" sz="1600" b="0" i="1" smtClean="0">
                        <a:latin typeface="Cambria Math" panose="02040503050406030204" pitchFamily="18" charset="0"/>
                      </a:rPr>
                      <m:t>𝑁</m:t>
                    </m:r>
                  </m:oMath>
                </a14:m>
                <a:r>
                  <a:rPr lang="en-US" altLang="zh-CN" sz="1600" dirty="0"/>
                  <a:t>-</a:t>
                </a:r>
                <a:r>
                  <a:rPr lang="en-US" altLang="zh-CN" sz="1600" dirty="0" err="1"/>
                  <a:t>th</a:t>
                </a:r>
                <a:r>
                  <a:rPr lang="en-US" altLang="zh-CN" sz="1600" dirty="0"/>
                  <a:t> order polynomial </a:t>
                </a:r>
                <a14:m>
                  <m:oMath xmlns:m="http://schemas.openxmlformats.org/officeDocument/2006/math">
                    <m:r>
                      <a:rPr lang="en-US" altLang="zh-CN" sz="1600" b="0" i="1" smtClean="0">
                        <a:latin typeface="Cambria Math" panose="02040503050406030204" pitchFamily="18" charset="0"/>
                      </a:rPr>
                      <m:t>𝑝</m:t>
                    </m:r>
                  </m:oMath>
                </a14:m>
                <a:r>
                  <a:rPr lang="en-US" altLang="zh-CN" sz="1600" dirty="0"/>
                  <a:t> in </a:t>
                </a:r>
                <a14:m>
                  <m:oMath xmlns:m="http://schemas.openxmlformats.org/officeDocument/2006/math">
                    <m:r>
                      <a:rPr lang="en-US" altLang="zh-CN" sz="1600" b="0" i="1" smtClean="0">
                        <a:latin typeface="Cambria Math" panose="02040503050406030204" pitchFamily="18" charset="0"/>
                      </a:rPr>
                      <m:t>𝑚</m:t>
                    </m:r>
                  </m:oMath>
                </a14:m>
                <a:r>
                  <a:rPr lang="en-US" altLang="zh-CN" sz="1600" dirty="0"/>
                  <a:t> dimensional space is </a:t>
                </a:r>
                <a14:m>
                  <m:oMath xmlns:m="http://schemas.openxmlformats.org/officeDocument/2006/math">
                    <m:r>
                      <a:rPr lang="en-US" altLang="zh-CN" sz="1600" b="0" i="1" smtClean="0">
                        <a:latin typeface="Cambria Math" panose="02040503050406030204" pitchFamily="18" charset="0"/>
                      </a:rPr>
                      <m:t>𝑑𝑜𝑓</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𝑝</m:t>
                        </m:r>
                      </m:e>
                    </m:d>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𝑚</m:t>
                    </m:r>
                    <m:d>
                      <m:dPr>
                        <m:ctrlPr>
                          <a:rPr lang="en-US" altLang="zh-CN" sz="1600" b="0" i="1" smtClean="0">
                            <a:latin typeface="Cambria Math" panose="02040503050406030204" pitchFamily="18" charset="0"/>
                          </a:rPr>
                        </m:ctrlPr>
                      </m:dPr>
                      <m:e>
                        <m:eqArr>
                          <m:eqArrPr>
                            <m:ctrlPr>
                              <a:rPr lang="en-US" altLang="zh-CN" sz="1600" b="0" i="1" smtClean="0">
                                <a:latin typeface="Cambria Math" panose="02040503050406030204" pitchFamily="18" charset="0"/>
                              </a:rPr>
                            </m:ctrlPr>
                          </m:eqArrPr>
                          <m:e>
                            <m:r>
                              <a:rPr lang="en-US" altLang="zh-CN" sz="1600" b="0" i="1" smtClean="0">
                                <a:latin typeface="Cambria Math" panose="02040503050406030204" pitchFamily="18" charset="0"/>
                              </a:rPr>
                              <m:t>𝑚</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𝑁</m:t>
                            </m:r>
                          </m:e>
                          <m:e>
                            <m:r>
                              <a:rPr lang="en-US" altLang="zh-CN" sz="1600" b="0" i="1" smtClean="0">
                                <a:latin typeface="Cambria Math" panose="02040503050406030204" pitchFamily="18" charset="0"/>
                              </a:rPr>
                              <m:t>𝑚</m:t>
                            </m:r>
                          </m:e>
                        </m:eqArr>
                      </m:e>
                    </m:d>
                  </m:oMath>
                </a14:m>
                <a:r>
                  <a:rPr lang="en-US" altLang="zh-CN" sz="1600" dirty="0"/>
                  <a:t>.</a:t>
                </a:r>
              </a:p>
              <a:p>
                <a:pPr lvl="1">
                  <a:spcAft>
                    <a:spcPts val="600"/>
                  </a:spcAft>
                </a:pPr>
                <a:r>
                  <a:rPr lang="en-US" altLang="zh-CN" sz="1600" b="1" dirty="0"/>
                  <a:t>FLIRT </a:t>
                </a:r>
                <a:r>
                  <a:rPr lang="en-US" altLang="zh-CN" sz="1600" dirty="0"/>
                  <a:t>is a registration tools of the FSL. It is a rigid and linear registration methods which works on 2D to 3D images. </a:t>
                </a:r>
                <a:r>
                  <a:rPr lang="en-US" altLang="zh-CN" sz="1600" b="1" dirty="0"/>
                  <a:t>FNIRT</a:t>
                </a:r>
                <a:r>
                  <a:rPr lang="en-US" altLang="zh-CN" sz="1600" dirty="0"/>
                  <a:t>, on the other hand, is a deformable registration method using cubic splines.</a:t>
                </a:r>
                <a:endParaRPr lang="en-US" altLang="zh-CN" sz="1600" b="1" dirty="0"/>
              </a:p>
            </p:txBody>
          </p:sp>
        </mc:Choice>
        <mc:Fallback xmlns="">
          <p:sp>
            <p:nvSpPr>
              <p:cNvPr id="3" name="Content Placeholder 2">
                <a:extLst>
                  <a:ext uri="{FF2B5EF4-FFF2-40B4-BE49-F238E27FC236}">
                    <a16:creationId xmlns:a16="http://schemas.microsoft.com/office/drawing/2014/main" id="{16D4FC3B-E5AF-F621-AB55-66538132158C}"/>
                  </a:ext>
                </a:extLst>
              </p:cNvPr>
              <p:cNvSpPr>
                <a:spLocks noGrp="1" noRot="1" noChangeAspect="1" noMove="1" noResize="1" noEditPoints="1" noAdjustHandles="1" noChangeArrowheads="1" noChangeShapeType="1" noTextEdit="1"/>
              </p:cNvSpPr>
              <p:nvPr>
                <p:ph idx="1"/>
              </p:nvPr>
            </p:nvSpPr>
            <p:spPr>
              <a:xfrm>
                <a:off x="480060" y="2061845"/>
                <a:ext cx="9098280" cy="4868400"/>
              </a:xfrm>
              <a:blipFill>
                <a:blip r:embed="rId3"/>
                <a:stretch>
                  <a:fillRect t="-876" r="-737"/>
                </a:stretch>
              </a:blipFill>
            </p:spPr>
            <p:txBody>
              <a:bodyPr/>
              <a:lstStyle/>
              <a:p>
                <a:r>
                  <a:rPr lang="en-US">
                    <a:noFill/>
                  </a:rPr>
                  <a:t> </a:t>
                </a:r>
              </a:p>
            </p:txBody>
          </p:sp>
        </mc:Fallback>
      </mc:AlternateContent>
      <p:pic>
        <p:nvPicPr>
          <p:cNvPr id="2050" name="Picture 2" descr="undefined">
            <a:extLst>
              <a:ext uri="{FF2B5EF4-FFF2-40B4-BE49-F238E27FC236}">
                <a16:creationId xmlns:a16="http://schemas.microsoft.com/office/drawing/2014/main" id="{B2B43C60-130C-BEC2-F337-5CB0F242E6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0104" y="2415277"/>
            <a:ext cx="2484120" cy="916019"/>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6C607A0E-F709-41FC-29D7-56ADC892F4A5}"/>
              </a:ext>
            </a:extLst>
          </p:cNvPr>
          <p:cNvPicPr>
            <a:picLocks noChangeAspect="1"/>
          </p:cNvPicPr>
          <p:nvPr/>
        </p:nvPicPr>
        <p:blipFill>
          <a:blip r:embed="rId5"/>
          <a:stretch>
            <a:fillRect/>
          </a:stretch>
        </p:blipFill>
        <p:spPr>
          <a:xfrm>
            <a:off x="3998349" y="4395587"/>
            <a:ext cx="3019671" cy="1819938"/>
          </a:xfrm>
          <a:prstGeom prst="rect">
            <a:avLst/>
          </a:prstGeom>
        </p:spPr>
      </p:pic>
    </p:spTree>
    <p:extLst>
      <p:ext uri="{BB962C8B-B14F-4D97-AF65-F5344CB8AC3E}">
        <p14:creationId xmlns:p14="http://schemas.microsoft.com/office/powerpoint/2010/main" val="2897274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a:xfrm>
            <a:off x="736600" y="151765"/>
            <a:ext cx="10515600" cy="1325563"/>
          </a:xfrm>
        </p:spPr>
        <p:txBody>
          <a:bodyPr/>
          <a:lstStyle/>
          <a:p>
            <a:r>
              <a:rPr lang="en-US" altLang="zh-CN" dirty="0"/>
              <a:t>Preliminaries</a:t>
            </a:r>
            <a:endParaRPr lang="en-US" dirty="0"/>
          </a:p>
        </p:txBody>
      </p:sp>
      <p:sp>
        <p:nvSpPr>
          <p:cNvPr id="3" name="Content Placeholder 2">
            <a:extLst>
              <a:ext uri="{FF2B5EF4-FFF2-40B4-BE49-F238E27FC236}">
                <a16:creationId xmlns:a16="http://schemas.microsoft.com/office/drawing/2014/main" id="{16D4FC3B-E5AF-F621-AB55-66538132158C}"/>
              </a:ext>
            </a:extLst>
          </p:cNvPr>
          <p:cNvSpPr>
            <a:spLocks noGrp="1"/>
          </p:cNvSpPr>
          <p:nvPr>
            <p:ph idx="1"/>
          </p:nvPr>
        </p:nvSpPr>
        <p:spPr>
          <a:xfrm>
            <a:off x="736600" y="1136331"/>
            <a:ext cx="11087100" cy="3438833"/>
          </a:xfrm>
        </p:spPr>
        <p:txBody>
          <a:bodyPr>
            <a:noAutofit/>
          </a:bodyPr>
          <a:lstStyle/>
          <a:p>
            <a:pPr marL="0" indent="0">
              <a:spcAft>
                <a:spcPts val="600"/>
              </a:spcAft>
              <a:buNone/>
            </a:pPr>
            <a:r>
              <a:rPr lang="en-US" altLang="zh-CN" sz="2000" b="1" dirty="0"/>
              <a:t>Image segmentation</a:t>
            </a:r>
            <a:r>
              <a:rPr lang="en-US" altLang="zh-CN" sz="2000" dirty="0"/>
              <a:t>, defined as the partition of the entire image into a set of regions, aims to make anatomical or pathological structures changes more clear in images. Image segmentation tasks can be classified into three categories: semantic segmentation, instance segmentation and panoptic segmentation.</a:t>
            </a:r>
          </a:p>
          <a:p>
            <a:pPr lvl="1">
              <a:spcAft>
                <a:spcPts val="600"/>
              </a:spcAft>
            </a:pPr>
            <a:r>
              <a:rPr lang="en-US" altLang="zh-CN" sz="1600" dirty="0"/>
              <a:t>Semantic segmentation is a pixel-level classification that assigns corresponding categories to all the pixels in an image.</a:t>
            </a:r>
          </a:p>
          <a:p>
            <a:pPr lvl="1">
              <a:spcAft>
                <a:spcPts val="600"/>
              </a:spcAft>
            </a:pPr>
            <a:r>
              <a:rPr lang="en-US" altLang="zh-CN" sz="1600" dirty="0"/>
              <a:t>Instance segmentation needs to identify different objects within the same category.</a:t>
            </a:r>
          </a:p>
          <a:p>
            <a:pPr lvl="1">
              <a:spcAft>
                <a:spcPts val="600"/>
              </a:spcAft>
            </a:pPr>
            <a:r>
              <a:rPr lang="en-US" altLang="zh-CN" sz="1600" dirty="0"/>
              <a:t>Panoptic segmentation presents a unified image segmentation approach where each pixel in a scene is assigned a semantic label and a unique instance identifier.</a:t>
            </a:r>
          </a:p>
          <a:p>
            <a:pPr marL="457200" lvl="1" indent="0">
              <a:spcAft>
                <a:spcPts val="600"/>
              </a:spcAft>
              <a:buNone/>
            </a:pPr>
            <a:endParaRPr lang="en-US" altLang="zh-CN" sz="1600" b="1" dirty="0"/>
          </a:p>
          <a:p>
            <a:pPr marL="457200" lvl="1" indent="0">
              <a:spcAft>
                <a:spcPts val="600"/>
              </a:spcAft>
              <a:buNone/>
            </a:pPr>
            <a:endParaRPr lang="en-US" altLang="zh-CN" sz="1600" b="1" dirty="0"/>
          </a:p>
          <a:p>
            <a:pPr marL="457200" lvl="1" indent="0">
              <a:spcAft>
                <a:spcPts val="600"/>
              </a:spcAft>
              <a:buNone/>
            </a:pPr>
            <a:endParaRPr lang="en-US" altLang="zh-CN" sz="1600" b="1" dirty="0"/>
          </a:p>
        </p:txBody>
      </p:sp>
      <p:pic>
        <p:nvPicPr>
          <p:cNvPr id="7" name="图片 6">
            <a:extLst>
              <a:ext uri="{FF2B5EF4-FFF2-40B4-BE49-F238E27FC236}">
                <a16:creationId xmlns:a16="http://schemas.microsoft.com/office/drawing/2014/main" id="{95C98EAE-C23C-3CDE-A53C-DD9FE08F4FC7}"/>
              </a:ext>
            </a:extLst>
          </p:cNvPr>
          <p:cNvPicPr>
            <a:picLocks noChangeAspect="1"/>
          </p:cNvPicPr>
          <p:nvPr/>
        </p:nvPicPr>
        <p:blipFill>
          <a:blip r:embed="rId3"/>
          <a:stretch>
            <a:fillRect/>
          </a:stretch>
        </p:blipFill>
        <p:spPr>
          <a:xfrm>
            <a:off x="3055201" y="3270129"/>
            <a:ext cx="6017226" cy="1305035"/>
          </a:xfrm>
          <a:prstGeom prst="rect">
            <a:avLst/>
          </a:prstGeom>
        </p:spPr>
      </p:pic>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16D4FC3B-E5AF-F621-AB55-66538132158C}"/>
                  </a:ext>
                </a:extLst>
              </p:cNvPr>
              <p:cNvSpPr txBox="1">
                <a:spLocks/>
              </p:cNvSpPr>
              <p:nvPr/>
            </p:nvSpPr>
            <p:spPr>
              <a:xfrm>
                <a:off x="368300" y="4575164"/>
                <a:ext cx="11391028" cy="16795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spcAft>
                    <a:spcPts val="600"/>
                  </a:spcAft>
                  <a:buFont typeface="Arial" panose="020B0604020202020204" pitchFamily="34" charset="0"/>
                  <a:buNone/>
                </a:pPr>
                <a:r>
                  <a:rPr lang="en-US" altLang="zh-CN" sz="2000" dirty="0"/>
                  <a:t>Formally, an image segmentation problem can the formulated as the one that seeks to learn an ideal mapping function </a:t>
                </a:r>
                <a14:m>
                  <m:oMath xmlns:m="http://schemas.openxmlformats.org/officeDocument/2006/math">
                    <m:r>
                      <a:rPr lang="en-US" altLang="zh-CN" sz="2000">
                        <a:latin typeface="Cambria Math" panose="02040503050406030204" pitchFamily="18" charset="0"/>
                      </a:rPr>
                      <m:t>𝑓</m:t>
                    </m:r>
                    <m:r>
                      <a:rPr lang="en-US" altLang="zh-CN" sz="2000">
                        <a:latin typeface="Cambria Math" panose="02040503050406030204" pitchFamily="18" charset="0"/>
                      </a:rPr>
                      <m:t>:</m:t>
                    </m:r>
                    <m:r>
                      <a:rPr lang="en-US" altLang="zh-CN" sz="2000">
                        <a:latin typeface="Cambria Math" panose="02040503050406030204" pitchFamily="18" charset="0"/>
                      </a:rPr>
                      <m:t>𝑋</m:t>
                    </m:r>
                    <m:r>
                      <a:rPr lang="en-US" altLang="zh-CN" sz="2000">
                        <a:latin typeface="Cambria Math" panose="02040503050406030204" pitchFamily="18" charset="0"/>
                      </a:rPr>
                      <m:t>↦</m:t>
                    </m:r>
                    <m:r>
                      <a:rPr lang="en-US" altLang="zh-CN" sz="2000">
                        <a:latin typeface="Cambria Math" panose="02040503050406030204" pitchFamily="18" charset="0"/>
                      </a:rPr>
                      <m:t>𝑌</m:t>
                    </m:r>
                  </m:oMath>
                </a14:m>
                <a:r>
                  <a:rPr lang="en-US" altLang="zh-CN" sz="2000" dirty="0"/>
                  <a:t> where </a:t>
                </a:r>
                <a14:m>
                  <m:oMath xmlns:m="http://schemas.openxmlformats.org/officeDocument/2006/math">
                    <m:r>
                      <a:rPr lang="en-US" altLang="zh-CN" sz="2000">
                        <a:latin typeface="Cambria Math" panose="02040503050406030204" pitchFamily="18" charset="0"/>
                      </a:rPr>
                      <m:t>𝑋</m:t>
                    </m:r>
                    <m:r>
                      <a:rPr lang="en-US" altLang="zh-CN" sz="2000">
                        <a:latin typeface="Cambria Math" panose="02040503050406030204" pitchFamily="18" charset="0"/>
                      </a:rPr>
                      <m:t>=</m:t>
                    </m:r>
                    <m:r>
                      <a:rPr lang="en-US" altLang="zh-CN" sz="2000">
                        <a:latin typeface="Cambria Math" panose="02040503050406030204" pitchFamily="18" charset="0"/>
                      </a:rPr>
                      <m:t>𝐼</m:t>
                    </m:r>
                    <m:r>
                      <a:rPr lang="en-US" altLang="zh-CN" sz="2000">
                        <a:latin typeface="Cambria Math" panose="02040503050406030204" pitchFamily="18" charset="0"/>
                      </a:rPr>
                      <m:t>×</m:t>
                    </m:r>
                    <m:r>
                      <a:rPr lang="en-US" altLang="zh-CN" sz="2000">
                        <a:latin typeface="Cambria Math" panose="02040503050406030204" pitchFamily="18" charset="0"/>
                      </a:rPr>
                      <m:t>𝑃</m:t>
                    </m:r>
                    <m:r>
                      <a:rPr lang="en-US" altLang="zh-CN" sz="2000">
                        <a:latin typeface="Cambria Math" panose="02040503050406030204" pitchFamily="18" charset="0"/>
                      </a:rPr>
                      <m:t>,</m:t>
                    </m:r>
                    <m:r>
                      <a:rPr lang="en-US" altLang="zh-CN" sz="2000">
                        <a:latin typeface="Cambria Math" panose="02040503050406030204" pitchFamily="18" charset="0"/>
                      </a:rPr>
                      <m:t>𝑌</m:t>
                    </m:r>
                    <m:r>
                      <a:rPr lang="en-US" altLang="zh-CN" sz="2000">
                        <a:latin typeface="Cambria Math" panose="02040503050406030204" pitchFamily="18" charset="0"/>
                      </a:rPr>
                      <m:t>=</m:t>
                    </m:r>
                    <m:r>
                      <a:rPr lang="en-US" altLang="zh-CN" sz="2000">
                        <a:latin typeface="Cambria Math" panose="02040503050406030204" pitchFamily="18" charset="0"/>
                      </a:rPr>
                      <m:t>𝑀</m:t>
                    </m:r>
                    <m:r>
                      <a:rPr lang="en-US" altLang="zh-CN" sz="2000">
                        <a:latin typeface="Cambria Math" panose="02040503050406030204" pitchFamily="18" charset="0"/>
                      </a:rPr>
                      <m:t>×</m:t>
                    </m:r>
                    <m:r>
                      <a:rPr lang="en-US" altLang="zh-CN" sz="2000">
                        <a:latin typeface="Cambria Math" panose="02040503050406030204" pitchFamily="18" charset="0"/>
                      </a:rPr>
                      <m:t>𝐶</m:t>
                    </m:r>
                  </m:oMath>
                </a14:m>
                <a:r>
                  <a:rPr lang="en-US" altLang="zh-CN" sz="2000" dirty="0"/>
                  <a:t>.</a:t>
                </a:r>
              </a:p>
              <a:p>
                <a:pPr marL="457200" lvl="1" indent="0">
                  <a:spcAft>
                    <a:spcPts val="600"/>
                  </a:spcAft>
                  <a:buFont typeface="Arial" panose="020B0604020202020204" pitchFamily="34" charset="0"/>
                  <a:buNone/>
                </a:pPr>
                <a:r>
                  <a:rPr lang="en-US" altLang="zh-CN" sz="2000" dirty="0"/>
                  <a:t>Here </a:t>
                </a:r>
                <a14:m>
                  <m:oMath xmlns:m="http://schemas.openxmlformats.org/officeDocument/2006/math">
                    <m:r>
                      <a:rPr lang="en-US" altLang="zh-CN" sz="2000">
                        <a:latin typeface="Cambria Math" panose="02040503050406030204" pitchFamily="18" charset="0"/>
                      </a:rPr>
                      <m:t>𝑓</m:t>
                    </m:r>
                  </m:oMath>
                </a14:m>
                <a:r>
                  <a:rPr lang="en-US" altLang="zh-CN" sz="2000" dirty="0"/>
                  <a:t>, as discussed later, is typically instantiated as a neural network. The input space </a:t>
                </a:r>
                <a14:m>
                  <m:oMath xmlns:m="http://schemas.openxmlformats.org/officeDocument/2006/math">
                    <m:r>
                      <a:rPr lang="en-US" altLang="zh-CN" sz="2000">
                        <a:latin typeface="Cambria Math" panose="02040503050406030204" pitchFamily="18" charset="0"/>
                      </a:rPr>
                      <m:t>𝑋</m:t>
                    </m:r>
                  </m:oMath>
                </a14:m>
                <a:r>
                  <a:rPr lang="en-US" altLang="zh-CN" sz="2000" dirty="0"/>
                  <a:t> is decomposed as </a:t>
                </a:r>
                <a14:m>
                  <m:oMath xmlns:m="http://schemas.openxmlformats.org/officeDocument/2006/math">
                    <m:r>
                      <a:rPr lang="en-US" altLang="zh-CN" sz="2000">
                        <a:latin typeface="Cambria Math" panose="02040503050406030204" pitchFamily="18" charset="0"/>
                      </a:rPr>
                      <m:t>𝐼</m:t>
                    </m:r>
                    <m:r>
                      <a:rPr lang="en-US" altLang="zh-CN" sz="2000">
                        <a:latin typeface="Cambria Math" panose="02040503050406030204" pitchFamily="18" charset="0"/>
                      </a:rPr>
                      <m:t>×</m:t>
                    </m:r>
                    <m:r>
                      <a:rPr lang="en-US" altLang="zh-CN" sz="2000">
                        <a:latin typeface="Cambria Math" panose="02040503050406030204" pitchFamily="18" charset="0"/>
                      </a:rPr>
                      <m:t>𝑃</m:t>
                    </m:r>
                  </m:oMath>
                </a14:m>
                <a:r>
                  <a:rPr lang="en-US" altLang="zh-CN" sz="2000" dirty="0"/>
                  <a:t> where </a:t>
                </a:r>
                <a14:m>
                  <m:oMath xmlns:m="http://schemas.openxmlformats.org/officeDocument/2006/math">
                    <m:r>
                      <a:rPr lang="en-US" altLang="zh-CN" sz="2000">
                        <a:latin typeface="Cambria Math" panose="02040503050406030204" pitchFamily="18" charset="0"/>
                      </a:rPr>
                      <m:t>𝐼</m:t>
                    </m:r>
                  </m:oMath>
                </a14:m>
                <a:r>
                  <a:rPr lang="en-US" altLang="zh-CN" sz="2000" dirty="0"/>
                  <a:t> represents an image domain and </a:t>
                </a:r>
                <a14:m>
                  <m:oMath xmlns:m="http://schemas.openxmlformats.org/officeDocument/2006/math">
                    <m:r>
                      <a:rPr lang="en-US" altLang="zh-CN" sz="2000">
                        <a:latin typeface="Cambria Math" panose="02040503050406030204" pitchFamily="18" charset="0"/>
                      </a:rPr>
                      <m:t>𝑃</m:t>
                    </m:r>
                  </m:oMath>
                </a14:m>
                <a:r>
                  <a:rPr lang="en-US" altLang="zh-CN" sz="2000" dirty="0"/>
                  <a:t> refers to a collection of prompts, which is exclusively employed in certain segmentation tasks. The output space is </a:t>
                </a:r>
                <a14:m>
                  <m:oMath xmlns:m="http://schemas.openxmlformats.org/officeDocument/2006/math">
                    <m:r>
                      <a:rPr lang="en-US" altLang="zh-CN" sz="2000">
                        <a:latin typeface="Cambria Math" panose="02040503050406030204" pitchFamily="18" charset="0"/>
                      </a:rPr>
                      <m:t>𝑌</m:t>
                    </m:r>
                    <m:r>
                      <a:rPr lang="en-US" altLang="zh-CN" sz="2000">
                        <a:latin typeface="Cambria Math" panose="02040503050406030204" pitchFamily="18" charset="0"/>
                      </a:rPr>
                      <m:t>=</m:t>
                    </m:r>
                    <m:r>
                      <a:rPr lang="en-US" altLang="zh-CN" sz="2000">
                        <a:latin typeface="Cambria Math" panose="02040503050406030204" pitchFamily="18" charset="0"/>
                      </a:rPr>
                      <m:t>𝑀</m:t>
                    </m:r>
                    <m:r>
                      <a:rPr lang="en-US" altLang="zh-CN" sz="2000">
                        <a:latin typeface="Cambria Math" panose="02040503050406030204" pitchFamily="18" charset="0"/>
                      </a:rPr>
                      <m:t>×</m:t>
                    </m:r>
                    <m:r>
                      <a:rPr lang="en-US" altLang="zh-CN" sz="2000">
                        <a:latin typeface="Cambria Math" panose="02040503050406030204" pitchFamily="18" charset="0"/>
                      </a:rPr>
                      <m:t>𝐶</m:t>
                    </m:r>
                  </m:oMath>
                </a14:m>
                <a:r>
                  <a:rPr lang="en-US" altLang="zh-CN" sz="2000" dirty="0"/>
                  <a:t>, which encompasses a set of segmentation mask </a:t>
                </a:r>
                <a14:m>
                  <m:oMath xmlns:m="http://schemas.openxmlformats.org/officeDocument/2006/math">
                    <m:r>
                      <a:rPr lang="en-US" altLang="zh-CN" sz="2000">
                        <a:latin typeface="Cambria Math" panose="02040503050406030204" pitchFamily="18" charset="0"/>
                      </a:rPr>
                      <m:t>𝑀</m:t>
                    </m:r>
                  </m:oMath>
                </a14:m>
                <a:r>
                  <a:rPr lang="en-US" altLang="zh-CN" sz="2000" dirty="0"/>
                  <a:t> and vocabulary </a:t>
                </a:r>
                <a14:m>
                  <m:oMath xmlns:m="http://schemas.openxmlformats.org/officeDocument/2006/math">
                    <m:r>
                      <a:rPr lang="en-US" altLang="zh-CN" sz="2000">
                        <a:latin typeface="Cambria Math" panose="02040503050406030204" pitchFamily="18" charset="0"/>
                      </a:rPr>
                      <m:t>𝐶</m:t>
                    </m:r>
                  </m:oMath>
                </a14:m>
                <a:r>
                  <a:rPr lang="en-US" altLang="zh-CN" sz="2000" dirty="0"/>
                  <a:t> of semantic categories associated with these masks.</a:t>
                </a:r>
              </a:p>
            </p:txBody>
          </p:sp>
        </mc:Choice>
        <mc:Fallback xmlns="">
          <p:sp>
            <p:nvSpPr>
              <p:cNvPr id="9" name="Content Placeholder 2">
                <a:extLst>
                  <a:ext uri="{FF2B5EF4-FFF2-40B4-BE49-F238E27FC236}">
                    <a16:creationId xmlns:a16="http://schemas.microsoft.com/office/drawing/2014/main" id="{16D4FC3B-E5AF-F621-AB55-66538132158C}"/>
                  </a:ext>
                </a:extLst>
              </p:cNvPr>
              <p:cNvSpPr txBox="1">
                <a:spLocks noRot="1" noChangeAspect="1" noMove="1" noResize="1" noEditPoints="1" noAdjustHandles="1" noChangeArrowheads="1" noChangeShapeType="1" noTextEdit="1"/>
              </p:cNvSpPr>
              <p:nvPr/>
            </p:nvSpPr>
            <p:spPr>
              <a:xfrm>
                <a:off x="368300" y="4575164"/>
                <a:ext cx="11391028" cy="1679575"/>
              </a:xfrm>
              <a:prstGeom prst="rect">
                <a:avLst/>
              </a:prstGeom>
              <a:blipFill>
                <a:blip r:embed="rId4"/>
                <a:stretch>
                  <a:fillRect t="-4000" r="-428" b="-18545"/>
                </a:stretch>
              </a:blipFill>
            </p:spPr>
            <p:txBody>
              <a:bodyPr/>
              <a:lstStyle/>
              <a:p>
                <a:r>
                  <a:rPr lang="en-US">
                    <a:noFill/>
                  </a:rPr>
                  <a:t> </a:t>
                </a:r>
              </a:p>
            </p:txBody>
          </p:sp>
        </mc:Fallback>
      </mc:AlternateContent>
    </p:spTree>
    <p:extLst>
      <p:ext uri="{BB962C8B-B14F-4D97-AF65-F5344CB8AC3E}">
        <p14:creationId xmlns:p14="http://schemas.microsoft.com/office/powerpoint/2010/main" val="20082145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a:xfrm>
            <a:off x="495300" y="-635"/>
            <a:ext cx="10995660" cy="1325563"/>
          </a:xfrm>
        </p:spPr>
        <p:txBody>
          <a:bodyPr>
            <a:normAutofit/>
          </a:bodyPr>
          <a:lstStyle/>
          <a:p>
            <a:r>
              <a:rPr lang="en-US" sz="4000" dirty="0"/>
              <a:t>Time-dependent Velocity Field Transformation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4FC3B-E5AF-F621-AB55-66538132158C}"/>
                  </a:ext>
                </a:extLst>
              </p:cNvPr>
              <p:cNvSpPr>
                <a:spLocks noGrp="1"/>
              </p:cNvSpPr>
              <p:nvPr>
                <p:ph idx="1"/>
              </p:nvPr>
            </p:nvSpPr>
            <p:spPr>
              <a:xfrm>
                <a:off x="-220980" y="994800"/>
                <a:ext cx="9387840" cy="4868400"/>
              </a:xfrm>
            </p:spPr>
            <p:txBody>
              <a:bodyPr>
                <a:noAutofit/>
              </a:bodyPr>
              <a:lstStyle/>
              <a:p>
                <a:pPr lvl="1">
                  <a:spcAft>
                    <a:spcPts val="600"/>
                  </a:spcAft>
                </a:pPr>
                <a:r>
                  <a:rPr lang="en-US" altLang="zh-CN" sz="1600" dirty="0"/>
                  <a:t>The most general form of a small deformation transformation is a vector field transformation model, i.e., a transformation that is parameterized by a displacement vector at each voxel location. A vector field has the most degrees of freedom of any transformation model. For example, a 3D transformation of a </a:t>
                </a:r>
                <a14:m>
                  <m:oMath xmlns:m="http://schemas.openxmlformats.org/officeDocument/2006/math">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256</m:t>
                        </m:r>
                      </m:e>
                      <m:sup>
                        <m:r>
                          <a:rPr lang="en-US" altLang="zh-CN" sz="1600" b="0" i="1" smtClean="0">
                            <a:latin typeface="Cambria Math" panose="02040503050406030204" pitchFamily="18" charset="0"/>
                          </a:rPr>
                          <m:t>3</m:t>
                        </m:r>
                      </m:sup>
                    </m:sSup>
                  </m:oMath>
                </a14:m>
                <a:r>
                  <a:rPr lang="en-US" altLang="zh-CN" sz="1600" dirty="0"/>
                  <a:t> voxel image has </a:t>
                </a:r>
                <a14:m>
                  <m:oMath xmlns:m="http://schemas.openxmlformats.org/officeDocument/2006/math">
                    <m:r>
                      <a:rPr lang="en-US" altLang="zh-CN" sz="1600" b="0" i="1" smtClean="0">
                        <a:latin typeface="Cambria Math" panose="02040503050406030204" pitchFamily="18" charset="0"/>
                      </a:rPr>
                      <m:t>3×</m:t>
                    </m:r>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356</m:t>
                        </m:r>
                      </m:e>
                      <m:sup>
                        <m:r>
                          <a:rPr lang="en-US" altLang="zh-CN" sz="1600" b="0" i="1" smtClean="0">
                            <a:latin typeface="Cambria Math" panose="02040503050406030204" pitchFamily="18" charset="0"/>
                          </a:rPr>
                          <m:t>3</m:t>
                        </m:r>
                      </m:sup>
                    </m:sSup>
                    <m:r>
                      <a:rPr lang="en-US" altLang="zh-CN" sz="1600" b="0" i="1" smtClean="0">
                        <a:latin typeface="Cambria Math" panose="02040503050406030204" pitchFamily="18" charset="0"/>
                      </a:rPr>
                      <m:t>≈5×</m:t>
                    </m:r>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10</m:t>
                        </m:r>
                      </m:e>
                      <m:sup>
                        <m:r>
                          <a:rPr lang="en-US" altLang="zh-CN" sz="1600" b="0" i="1" smtClean="0">
                            <a:latin typeface="Cambria Math" panose="02040503050406030204" pitchFamily="18" charset="0"/>
                          </a:rPr>
                          <m:t>9</m:t>
                        </m:r>
                      </m:sup>
                    </m:sSup>
                  </m:oMath>
                </a14:m>
                <a:r>
                  <a:rPr lang="en-US" altLang="zh-CN" sz="1600" dirty="0"/>
                  <a:t> parameters. As a result, the regularization is a must in such algorithms.</a:t>
                </a:r>
              </a:p>
              <a:p>
                <a:pPr lvl="1">
                  <a:spcAft>
                    <a:spcPts val="600"/>
                  </a:spcAft>
                </a:pPr>
                <a:r>
                  <a:rPr lang="en-US" altLang="zh-CN" sz="1600" dirty="0"/>
                  <a:t>Large deformation transformation models are defined as transformations that have locally large rotation and locally large strains. Such models can accommodate registration problems that require either large or small deformations, but are not necessarily the correct choice for small deformation applications.</a:t>
                </a:r>
              </a:p>
              <a:p>
                <a:pPr lvl="1">
                  <a:spcAft>
                    <a:spcPts val="600"/>
                  </a:spcAft>
                </a:pPr>
                <a:r>
                  <a:rPr lang="en-US" altLang="zh-CN" sz="1600" dirty="0"/>
                  <a:t>One specific approach of large deformation transformation model called Large Deformation Diffeomorphic Metric Mapping(LDDMM) is through modeling a flow of diffeomorphisms. In this approach, the diffeomorphic (smooth and invertible) transformation that registers image </a:t>
                </a:r>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𝐼</m:t>
                        </m:r>
                      </m:e>
                      <m:sub>
                        <m:r>
                          <a:rPr lang="en-US" altLang="zh-CN" sz="1600" b="0" i="1" smtClean="0">
                            <a:latin typeface="Cambria Math" panose="02040503050406030204" pitchFamily="18" charset="0"/>
                          </a:rPr>
                          <m:t>1</m:t>
                        </m:r>
                      </m:sub>
                    </m:sSub>
                  </m:oMath>
                </a14:m>
                <a:r>
                  <a:rPr lang="en-US" altLang="zh-CN" sz="1600" dirty="0"/>
                  <a:t> to </a:t>
                </a:r>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𝐼</m:t>
                        </m:r>
                      </m:e>
                      <m:sub>
                        <m:r>
                          <a:rPr lang="en-US" altLang="zh-CN" sz="1600" b="0" i="1" smtClean="0">
                            <a:latin typeface="Cambria Math" panose="02040503050406030204" pitchFamily="18" charset="0"/>
                          </a:rPr>
                          <m:t>2</m:t>
                        </m:r>
                      </m:sub>
                    </m:sSub>
                  </m:oMath>
                </a14:m>
                <a:r>
                  <a:rPr lang="en-US" altLang="zh-CN" sz="1600" dirty="0"/>
                  <a:t> is estimated as the end-point of the flow associated to a smooth time-dependent vector field. Let </a:t>
                </a:r>
                <a14:m>
                  <m:oMath xmlns:m="http://schemas.openxmlformats.org/officeDocument/2006/math">
                    <m:r>
                      <a:rPr lang="en-US" altLang="zh-CN" sz="1600" b="0" i="1" smtClean="0">
                        <a:latin typeface="Cambria Math" panose="02040503050406030204" pitchFamily="18" charset="0"/>
                      </a:rPr>
                      <m:t>𝑣</m:t>
                    </m:r>
                    <m:r>
                      <a:rPr lang="en-US" altLang="zh-CN" sz="1600" b="0" i="1" smtClean="0">
                        <a:latin typeface="Cambria Math" panose="02040503050406030204" pitchFamily="18" charset="0"/>
                      </a:rPr>
                      <m:t>:</m:t>
                    </m:r>
                    <m:d>
                      <m:dPr>
                        <m:begChr m:val="["/>
                        <m:endChr m:val="]"/>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0,1</m:t>
                        </m:r>
                      </m:e>
                    </m:d>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𝑉</m:t>
                    </m:r>
                  </m:oMath>
                </a14:m>
                <a:r>
                  <a:rPr lang="en-US" altLang="zh-CN" sz="1600" dirty="0"/>
                  <a:t> be a time-dependent velocity vector field, then the velocity vector field </a:t>
                </a:r>
                <a14:m>
                  <m:oMath xmlns:m="http://schemas.openxmlformats.org/officeDocument/2006/math">
                    <m:r>
                      <a:rPr lang="en-US" altLang="zh-CN" sz="1600" b="0" i="1" smtClean="0">
                        <a:latin typeface="Cambria Math" panose="02040503050406030204" pitchFamily="18" charset="0"/>
                      </a:rPr>
                      <m:t>𝑣</m:t>
                    </m:r>
                  </m:oMath>
                </a14:m>
                <a:r>
                  <a:rPr lang="en-US" altLang="zh-CN" sz="1600" dirty="0"/>
                  <a:t> defines a flow of diffeomorphisms </a:t>
                </a:r>
                <a14:m>
                  <m:oMath xmlns:m="http://schemas.openxmlformats.org/officeDocument/2006/math">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𝜙</m:t>
                        </m:r>
                      </m:e>
                      <m:sup>
                        <m:r>
                          <a:rPr lang="en-US" altLang="zh-CN" sz="1600" b="0" i="1" smtClean="0">
                            <a:latin typeface="Cambria Math" panose="02040503050406030204" pitchFamily="18" charset="0"/>
                          </a:rPr>
                          <m:t>𝑣</m:t>
                        </m:r>
                      </m:sup>
                    </m:sSup>
                    <m:r>
                      <a:rPr lang="en-US" altLang="zh-CN" sz="1600" b="0" i="1" smtClean="0">
                        <a:latin typeface="Cambria Math" panose="02040503050406030204" pitchFamily="18" charset="0"/>
                      </a:rPr>
                      <m:t>:</m:t>
                    </m:r>
                    <m:d>
                      <m:dPr>
                        <m:begChr m:val="["/>
                        <m:endChr m:val="]"/>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0,1</m:t>
                        </m:r>
                      </m:e>
                    </m:d>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𝐺</m:t>
                    </m:r>
                  </m:oMath>
                </a14:m>
                <a:r>
                  <a:rPr lang="en-US" altLang="zh-CN" sz="1600" dirty="0"/>
                  <a:t> as the solution of the ODE </a:t>
                </a:r>
                <a14:m>
                  <m:oMath xmlns:m="http://schemas.openxmlformats.org/officeDocument/2006/math">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𝑑</m:t>
                        </m:r>
                      </m:num>
                      <m:den>
                        <m:r>
                          <a:rPr lang="en-US" altLang="zh-CN" sz="1600" b="0" i="1" smtClean="0">
                            <a:latin typeface="Cambria Math" panose="02040503050406030204" pitchFamily="18" charset="0"/>
                          </a:rPr>
                          <m:t>𝑑𝑡</m:t>
                        </m:r>
                      </m:den>
                    </m:f>
                    <m:sSubSup>
                      <m:sSubSupPr>
                        <m:ctrlPr>
                          <a:rPr lang="en-US" altLang="zh-CN" sz="1600" b="0" i="1" smtClean="0">
                            <a:latin typeface="Cambria Math" panose="02040503050406030204" pitchFamily="18" charset="0"/>
                          </a:rPr>
                        </m:ctrlPr>
                      </m:sSubSupPr>
                      <m:e>
                        <m:r>
                          <a:rPr lang="en-US" altLang="zh-CN" sz="1600" b="0" i="1" smtClean="0">
                            <a:latin typeface="Cambria Math" panose="02040503050406030204" pitchFamily="18" charset="0"/>
                          </a:rPr>
                          <m:t>𝜙</m:t>
                        </m:r>
                      </m:e>
                      <m:sub>
                        <m:r>
                          <a:rPr lang="en-US" altLang="zh-CN" sz="1600" b="0" i="1" smtClean="0">
                            <a:latin typeface="Cambria Math" panose="02040503050406030204" pitchFamily="18" charset="0"/>
                          </a:rPr>
                          <m:t>𝑡</m:t>
                        </m:r>
                      </m:sub>
                      <m:sup>
                        <m:r>
                          <a:rPr lang="en-US" altLang="zh-CN" sz="1600" b="0" i="1" smtClean="0">
                            <a:latin typeface="Cambria Math" panose="02040503050406030204" pitchFamily="18" charset="0"/>
                          </a:rPr>
                          <m:t>𝑣</m:t>
                        </m:r>
                      </m:sup>
                    </m:sSubSup>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𝑥</m:t>
                        </m:r>
                      </m:e>
                    </m:d>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𝑡</m:t>
                        </m:r>
                      </m:sub>
                    </m:sSub>
                    <m:r>
                      <a:rPr lang="en-US" altLang="zh-CN" sz="1600" b="0" i="1" smtClean="0">
                        <a:latin typeface="Cambria Math" panose="02040503050406030204" pitchFamily="18" charset="0"/>
                      </a:rPr>
                      <m:t>(</m:t>
                    </m:r>
                    <m:sSubSup>
                      <m:sSubSupPr>
                        <m:ctrlPr>
                          <a:rPr lang="en-US" altLang="zh-CN" sz="1600" b="0" i="1" smtClean="0">
                            <a:latin typeface="Cambria Math" panose="02040503050406030204" pitchFamily="18" charset="0"/>
                          </a:rPr>
                        </m:ctrlPr>
                      </m:sSubSupPr>
                      <m:e>
                        <m:r>
                          <a:rPr lang="en-US" altLang="zh-CN" sz="1600" b="0" i="1" smtClean="0">
                            <a:latin typeface="Cambria Math" panose="02040503050406030204" pitchFamily="18" charset="0"/>
                          </a:rPr>
                          <m:t>𝜙</m:t>
                        </m:r>
                      </m:e>
                      <m:sub>
                        <m:r>
                          <a:rPr lang="en-US" altLang="zh-CN" sz="1600" b="0" i="1" smtClean="0">
                            <a:latin typeface="Cambria Math" panose="02040503050406030204" pitchFamily="18" charset="0"/>
                          </a:rPr>
                          <m:t>𝑡</m:t>
                        </m:r>
                      </m:sub>
                      <m:sup>
                        <m:r>
                          <a:rPr lang="en-US" altLang="zh-CN" sz="1600" b="0" i="1" smtClean="0">
                            <a:latin typeface="Cambria Math" panose="02040503050406030204" pitchFamily="18" charset="0"/>
                          </a:rPr>
                          <m:t>𝑣</m:t>
                        </m:r>
                      </m:sup>
                    </m:sSubSup>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𝑥</m:t>
                        </m:r>
                      </m:e>
                    </m:d>
                    <m:r>
                      <a:rPr lang="en-US" altLang="zh-CN" sz="1600" b="0" i="1" smtClean="0">
                        <a:latin typeface="Cambria Math" panose="02040503050406030204" pitchFamily="18" charset="0"/>
                      </a:rPr>
                      <m:t>)</m:t>
                    </m:r>
                  </m:oMath>
                </a14:m>
                <a:r>
                  <a:rPr lang="en-US" altLang="zh-CN" sz="1600" dirty="0"/>
                  <a:t> where </a:t>
                </a:r>
                <a14:m>
                  <m:oMath xmlns:m="http://schemas.openxmlformats.org/officeDocument/2006/math">
                    <m:r>
                      <a:rPr lang="en-US" altLang="zh-CN" sz="1600" b="0" i="1" smtClean="0">
                        <a:latin typeface="Cambria Math" panose="02040503050406030204" pitchFamily="18" charset="0"/>
                      </a:rPr>
                      <m:t>𝐺</m:t>
                    </m:r>
                  </m:oMath>
                </a14:m>
                <a:r>
                  <a:rPr lang="en-US" altLang="zh-CN" sz="1600" dirty="0"/>
                  <a:t> is the set of diffeomorphisms on </a:t>
                </a:r>
                <a14:m>
                  <m:oMath xmlns:m="http://schemas.openxmlformats.org/officeDocument/2006/math">
                    <m:r>
                      <m:rPr>
                        <m:sty m:val="p"/>
                      </m:rPr>
                      <a:rPr lang="en-US" altLang="zh-CN" sz="1600" b="0" i="0" smtClean="0">
                        <a:latin typeface="Cambria Math" panose="02040503050406030204" pitchFamily="18" charset="0"/>
                      </a:rPr>
                      <m:t>Ω</m:t>
                    </m:r>
                  </m:oMath>
                </a14:m>
                <a:r>
                  <a:rPr lang="en-US" altLang="zh-CN" sz="1600" dirty="0"/>
                  <a:t> and superscript in </a:t>
                </a:r>
                <a14:m>
                  <m:oMath xmlns:m="http://schemas.openxmlformats.org/officeDocument/2006/math">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𝜙</m:t>
                        </m:r>
                      </m:e>
                      <m:sup>
                        <m:r>
                          <a:rPr lang="en-US" altLang="zh-CN" sz="1600" b="0" i="1" smtClean="0">
                            <a:latin typeface="Cambria Math" panose="02040503050406030204" pitchFamily="18" charset="0"/>
                          </a:rPr>
                          <m:t>𝑣</m:t>
                        </m:r>
                      </m:sup>
                    </m:sSup>
                  </m:oMath>
                </a14:m>
                <a:r>
                  <a:rPr lang="en-US" altLang="zh-CN" sz="1600" dirty="0"/>
                  <a:t> denotes the dependence of </a:t>
                </a:r>
                <a14:m>
                  <m:oMath xmlns:m="http://schemas.openxmlformats.org/officeDocument/2006/math">
                    <m:r>
                      <a:rPr lang="en-US" altLang="zh-CN" sz="1600" b="0" i="1" smtClean="0">
                        <a:latin typeface="Cambria Math" panose="02040503050406030204" pitchFamily="18" charset="0"/>
                      </a:rPr>
                      <m:t>𝜙</m:t>
                    </m:r>
                  </m:oMath>
                </a14:m>
                <a:r>
                  <a:rPr lang="en-US" altLang="zh-CN" sz="1600" dirty="0"/>
                  <a:t> on </a:t>
                </a:r>
                <a14:m>
                  <m:oMath xmlns:m="http://schemas.openxmlformats.org/officeDocument/2006/math">
                    <m:r>
                      <a:rPr lang="en-US" altLang="zh-CN" sz="1600" b="0" i="1" smtClean="0">
                        <a:latin typeface="Cambria Math" panose="02040503050406030204" pitchFamily="18" charset="0"/>
                      </a:rPr>
                      <m:t>𝑣</m:t>
                    </m:r>
                  </m:oMath>
                </a14:m>
                <a:r>
                  <a:rPr lang="en-US" altLang="zh-CN" sz="1600" dirty="0"/>
                  <a:t>. The initial condition at </a:t>
                </a:r>
                <a14:m>
                  <m:oMath xmlns:m="http://schemas.openxmlformats.org/officeDocument/2006/math">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=0</m:t>
                    </m:r>
                  </m:oMath>
                </a14:m>
                <a:r>
                  <a:rPr lang="en-US" altLang="zh-CN" sz="1600" dirty="0"/>
                  <a:t> is that </a:t>
                </a:r>
                <a14:m>
                  <m:oMath xmlns:m="http://schemas.openxmlformats.org/officeDocument/2006/math">
                    <m:sSubSup>
                      <m:sSubSupPr>
                        <m:ctrlPr>
                          <a:rPr lang="en-US" altLang="zh-CN" sz="1600" b="0" i="1" smtClean="0">
                            <a:latin typeface="Cambria Math" panose="02040503050406030204" pitchFamily="18" charset="0"/>
                          </a:rPr>
                        </m:ctrlPr>
                      </m:sSubSupPr>
                      <m:e>
                        <m:r>
                          <a:rPr lang="en-US" altLang="zh-CN" sz="1600" b="0" i="1" smtClean="0">
                            <a:latin typeface="Cambria Math" panose="02040503050406030204" pitchFamily="18" charset="0"/>
                          </a:rPr>
                          <m:t>𝜙</m:t>
                        </m:r>
                      </m:e>
                      <m:sub>
                        <m:r>
                          <a:rPr lang="en-US" altLang="zh-CN" sz="1600" b="0" i="1" smtClean="0">
                            <a:latin typeface="Cambria Math" panose="02040503050406030204" pitchFamily="18" charset="0"/>
                          </a:rPr>
                          <m:t>0</m:t>
                        </m:r>
                      </m:sub>
                      <m:sup>
                        <m:r>
                          <a:rPr lang="en-US" altLang="zh-CN" sz="1600" b="0" i="1" smtClean="0">
                            <a:latin typeface="Cambria Math" panose="02040503050406030204" pitchFamily="18" charset="0"/>
                          </a:rPr>
                          <m:t>𝑣</m:t>
                        </m:r>
                      </m:sup>
                    </m:sSubSup>
                  </m:oMath>
                </a14:m>
                <a:r>
                  <a:rPr lang="en-US" altLang="zh-CN" sz="1600" dirty="0"/>
                  <a:t> is the identity transformation. The end point of the flow at time </a:t>
                </a:r>
                <a14:m>
                  <m:oMath xmlns:m="http://schemas.openxmlformats.org/officeDocument/2006/math">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oMath>
                </a14:m>
                <a:r>
                  <a:rPr lang="en-US" altLang="zh-CN" sz="1600" dirty="0"/>
                  <a:t> is the desired diffeomorphism. Thus the goal of the model is to find a time-dependent velocity vector field </a:t>
                </a:r>
                <a14:m>
                  <m:oMath xmlns:m="http://schemas.openxmlformats.org/officeDocument/2006/math">
                    <m:r>
                      <a:rPr lang="en-US" altLang="zh-CN" sz="1600" b="0" i="1" smtClean="0">
                        <a:latin typeface="Cambria Math" panose="02040503050406030204" pitchFamily="18" charset="0"/>
                      </a:rPr>
                      <m:t>𝑣</m:t>
                    </m:r>
                  </m:oMath>
                </a14:m>
                <a:r>
                  <a:rPr lang="en-US" altLang="zh-CN" sz="1600" dirty="0"/>
                  <a:t> that generates the diffeomorphism when integrated.</a:t>
                </a:r>
              </a:p>
              <a:p>
                <a:pPr lvl="1">
                  <a:spcAft>
                    <a:spcPts val="600"/>
                  </a:spcAft>
                </a:pPr>
                <a:r>
                  <a:rPr lang="en-US" altLang="zh-CN" sz="1600" b="1" dirty="0"/>
                  <a:t>Symmetric Image Normalization Method (</a:t>
                </a:r>
                <a:r>
                  <a:rPr lang="en-US" altLang="zh-CN" sz="1600" b="1" dirty="0" err="1"/>
                  <a:t>SyN</a:t>
                </a:r>
                <a:r>
                  <a:rPr lang="en-US" altLang="zh-CN" sz="1600" b="1" dirty="0"/>
                  <a:t>) </a:t>
                </a:r>
                <a:r>
                  <a:rPr lang="en-US" altLang="zh-CN" sz="1600" dirty="0"/>
                  <a:t>used in Advanced Normalization Tools(ANTs) platform employs LDDMM in two symmetric components. Instead of having a target image, the transformation computation consists in applying the forward and backward transformation to each image until their contents match. </a:t>
                </a:r>
              </a:p>
            </p:txBody>
          </p:sp>
        </mc:Choice>
        <mc:Fallback xmlns="">
          <p:sp>
            <p:nvSpPr>
              <p:cNvPr id="3" name="Content Placeholder 2">
                <a:extLst>
                  <a:ext uri="{FF2B5EF4-FFF2-40B4-BE49-F238E27FC236}">
                    <a16:creationId xmlns:a16="http://schemas.microsoft.com/office/drawing/2014/main" id="{16D4FC3B-E5AF-F621-AB55-66538132158C}"/>
                  </a:ext>
                </a:extLst>
              </p:cNvPr>
              <p:cNvSpPr>
                <a:spLocks noGrp="1" noRot="1" noChangeAspect="1" noMove="1" noResize="1" noEditPoints="1" noAdjustHandles="1" noChangeArrowheads="1" noChangeShapeType="1" noTextEdit="1"/>
              </p:cNvSpPr>
              <p:nvPr>
                <p:ph idx="1"/>
              </p:nvPr>
            </p:nvSpPr>
            <p:spPr>
              <a:xfrm>
                <a:off x="-220980" y="994800"/>
                <a:ext cx="9387840" cy="4868400"/>
              </a:xfrm>
              <a:blipFill>
                <a:blip r:embed="rId3"/>
                <a:stretch>
                  <a:fillRect t="-876" r="-1169" b="-13267"/>
                </a:stretch>
              </a:blipFill>
            </p:spPr>
            <p:txBody>
              <a:bodyPr/>
              <a:lstStyle/>
              <a:p>
                <a:r>
                  <a:rPr lang="en-US">
                    <a:noFill/>
                  </a:rPr>
                  <a:t> </a:t>
                </a:r>
              </a:p>
            </p:txBody>
          </p:sp>
        </mc:Fallback>
      </mc:AlternateContent>
      <p:pic>
        <p:nvPicPr>
          <p:cNvPr id="5122" name="Picture 2" descr="Spatially adaptive metrics for diffeomorphic image matching in LDDMM -  ScienceDirect">
            <a:extLst>
              <a:ext uri="{FF2B5EF4-FFF2-40B4-BE49-F238E27FC236}">
                <a16:creationId xmlns:a16="http://schemas.microsoft.com/office/drawing/2014/main" id="{390EAE46-0BF3-A836-CCB5-85A68447CC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4440" y="4734531"/>
            <a:ext cx="3230880" cy="1743104"/>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0665EB85-E0D0-2287-38F1-8DCA1BDE535B}"/>
              </a:ext>
            </a:extLst>
          </p:cNvPr>
          <p:cNvPicPr>
            <a:picLocks noChangeAspect="1"/>
          </p:cNvPicPr>
          <p:nvPr/>
        </p:nvPicPr>
        <p:blipFill>
          <a:blip r:embed="rId5"/>
          <a:stretch>
            <a:fillRect/>
          </a:stretch>
        </p:blipFill>
        <p:spPr>
          <a:xfrm>
            <a:off x="9197216" y="3749011"/>
            <a:ext cx="2857748" cy="670618"/>
          </a:xfrm>
          <a:prstGeom prst="rect">
            <a:avLst/>
          </a:prstGeom>
        </p:spPr>
      </p:pic>
    </p:spTree>
    <p:extLst>
      <p:ext uri="{BB962C8B-B14F-4D97-AF65-F5344CB8AC3E}">
        <p14:creationId xmlns:p14="http://schemas.microsoft.com/office/powerpoint/2010/main" val="25701492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a:xfrm>
            <a:off x="838200" y="365125"/>
            <a:ext cx="10995660" cy="1325563"/>
          </a:xfrm>
        </p:spPr>
        <p:txBody>
          <a:bodyPr>
            <a:normAutofit/>
          </a:bodyPr>
          <a:lstStyle/>
          <a:p>
            <a:r>
              <a:rPr lang="en-US" sz="4000" dirty="0"/>
              <a:t>Stationary Velocity Field Transformation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4FC3B-E5AF-F621-AB55-66538132158C}"/>
                  </a:ext>
                </a:extLst>
              </p:cNvPr>
              <p:cNvSpPr>
                <a:spLocks noGrp="1"/>
              </p:cNvSpPr>
              <p:nvPr>
                <p:ph idx="1"/>
              </p:nvPr>
            </p:nvSpPr>
            <p:spPr>
              <a:xfrm>
                <a:off x="426720" y="2301240"/>
                <a:ext cx="10774680" cy="4868400"/>
              </a:xfrm>
            </p:spPr>
            <p:txBody>
              <a:bodyPr>
                <a:noAutofit/>
              </a:bodyPr>
              <a:lstStyle/>
              <a:p>
                <a:pPr lvl="1">
                  <a:spcAft>
                    <a:spcPts val="600"/>
                  </a:spcAft>
                </a:pPr>
                <a:r>
                  <a:rPr lang="en-US" altLang="zh-CN" sz="1600" dirty="0"/>
                  <a:t>A simple variation is to assume that the velocity vector field </a:t>
                </a:r>
                <a14:m>
                  <m:oMath xmlns:m="http://schemas.openxmlformats.org/officeDocument/2006/math">
                    <m:r>
                      <a:rPr lang="en-US" altLang="zh-CN" sz="1600" b="0" i="1" smtClean="0">
                        <a:latin typeface="Cambria Math" panose="02040503050406030204" pitchFamily="18" charset="0"/>
                      </a:rPr>
                      <m:t>𝑣</m:t>
                    </m:r>
                  </m:oMath>
                </a14:m>
                <a:r>
                  <a:rPr lang="en-US" altLang="zh-CN" sz="1600" dirty="0"/>
                  <a:t> is stationary, i.e., </a:t>
                </a:r>
                <a14:m>
                  <m:oMath xmlns:m="http://schemas.openxmlformats.org/officeDocument/2006/math">
                    <m:r>
                      <a:rPr lang="en-US" altLang="zh-CN" sz="1600" b="0" i="1" smtClean="0">
                        <a:latin typeface="Cambria Math" panose="02040503050406030204" pitchFamily="18" charset="0"/>
                      </a:rPr>
                      <m:t>𝑣</m:t>
                    </m:r>
                  </m:oMath>
                </a14:m>
                <a:r>
                  <a:rPr lang="en-US" altLang="zh-CN" sz="1600" dirty="0"/>
                  <a:t> is constant for time </a:t>
                </a:r>
                <a14:m>
                  <m:oMath xmlns:m="http://schemas.openxmlformats.org/officeDocument/2006/math">
                    <m:r>
                      <a:rPr lang="en-US" altLang="zh-CN" sz="1600" b="0" i="1" smtClean="0">
                        <a:latin typeface="Cambria Math" panose="02040503050406030204" pitchFamily="18" charset="0"/>
                      </a:rPr>
                      <m:t>0≤</m:t>
                    </m:r>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oMath>
                </a14:m>
                <a:r>
                  <a:rPr lang="en-US" altLang="zh-CN" sz="1600" dirty="0"/>
                  <a:t>. In this case, the model can be formulated as </a:t>
                </a:r>
                <a14:m>
                  <m:oMath xmlns:m="http://schemas.openxmlformats.org/officeDocument/2006/math">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𝑑</m:t>
                        </m:r>
                      </m:num>
                      <m:den>
                        <m:r>
                          <a:rPr lang="en-US" altLang="zh-CN" sz="1600" b="0" i="1" smtClean="0">
                            <a:latin typeface="Cambria Math" panose="02040503050406030204" pitchFamily="18" charset="0"/>
                          </a:rPr>
                          <m:t>𝑑𝑡</m:t>
                        </m:r>
                      </m:den>
                    </m:f>
                    <m:sSubSup>
                      <m:sSubSupPr>
                        <m:ctrlPr>
                          <a:rPr lang="en-US" altLang="zh-CN" sz="1600" b="0" i="1" smtClean="0">
                            <a:latin typeface="Cambria Math" panose="02040503050406030204" pitchFamily="18" charset="0"/>
                          </a:rPr>
                        </m:ctrlPr>
                      </m:sSubSupPr>
                      <m:e>
                        <m:r>
                          <a:rPr lang="en-US" altLang="zh-CN" sz="1600" b="0" i="1" smtClean="0">
                            <a:latin typeface="Cambria Math" panose="02040503050406030204" pitchFamily="18" charset="0"/>
                          </a:rPr>
                          <m:t>𝜙</m:t>
                        </m:r>
                      </m:e>
                      <m:sub>
                        <m:r>
                          <a:rPr lang="en-US" altLang="zh-CN" sz="1600" b="0" i="1" smtClean="0">
                            <a:latin typeface="Cambria Math" panose="02040503050406030204" pitchFamily="18" charset="0"/>
                          </a:rPr>
                          <m:t>𝑡</m:t>
                        </m:r>
                      </m:sub>
                      <m:sup>
                        <m:r>
                          <a:rPr lang="en-US" altLang="zh-CN" sz="1600" b="0" i="1" smtClean="0">
                            <a:latin typeface="Cambria Math" panose="02040503050406030204" pitchFamily="18" charset="0"/>
                          </a:rPr>
                          <m:t>𝑣</m:t>
                        </m:r>
                      </m:sup>
                    </m:sSubSup>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𝑥</m:t>
                        </m:r>
                      </m:e>
                    </m:d>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𝑣</m:t>
                    </m:r>
                    <m:r>
                      <a:rPr lang="en-US" altLang="zh-CN" sz="1600" b="0" i="1" smtClean="0">
                        <a:latin typeface="Cambria Math" panose="02040503050406030204" pitchFamily="18" charset="0"/>
                      </a:rPr>
                      <m:t>(</m:t>
                    </m:r>
                    <m:sSubSup>
                      <m:sSubSupPr>
                        <m:ctrlPr>
                          <a:rPr lang="en-US" altLang="zh-CN" sz="1600" b="0" i="1" smtClean="0">
                            <a:latin typeface="Cambria Math" panose="02040503050406030204" pitchFamily="18" charset="0"/>
                          </a:rPr>
                        </m:ctrlPr>
                      </m:sSubSupPr>
                      <m:e>
                        <m:r>
                          <a:rPr lang="en-US" altLang="zh-CN" sz="1600" b="0" i="1" smtClean="0">
                            <a:latin typeface="Cambria Math" panose="02040503050406030204" pitchFamily="18" charset="0"/>
                          </a:rPr>
                          <m:t>𝜙</m:t>
                        </m:r>
                      </m:e>
                      <m:sub>
                        <m:r>
                          <a:rPr lang="en-US" altLang="zh-CN" sz="1600" b="0" i="1" smtClean="0">
                            <a:latin typeface="Cambria Math" panose="02040503050406030204" pitchFamily="18" charset="0"/>
                          </a:rPr>
                          <m:t>𝑡</m:t>
                        </m:r>
                      </m:sub>
                      <m:sup>
                        <m:r>
                          <a:rPr lang="en-US" altLang="zh-CN" sz="1600" b="0" i="1" smtClean="0">
                            <a:latin typeface="Cambria Math" panose="02040503050406030204" pitchFamily="18" charset="0"/>
                          </a:rPr>
                          <m:t>𝑣</m:t>
                        </m:r>
                      </m:sup>
                    </m:sSubSup>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𝑥</m:t>
                    </m:r>
                    <m:r>
                      <a:rPr lang="en-US" altLang="zh-CN" sz="1600" b="0" i="1" smtClean="0">
                        <a:latin typeface="Cambria Math" panose="02040503050406030204" pitchFamily="18" charset="0"/>
                      </a:rPr>
                      <m:t>))</m:t>
                    </m:r>
                  </m:oMath>
                </a14:m>
                <a:r>
                  <a:rPr lang="en-US" altLang="zh-CN" sz="1600" dirty="0"/>
                  <a:t>, where the velocity field </a:t>
                </a:r>
                <a14:m>
                  <m:oMath xmlns:m="http://schemas.openxmlformats.org/officeDocument/2006/math">
                    <m:r>
                      <a:rPr lang="en-US" altLang="zh-CN" sz="1600" b="0" i="1" smtClean="0">
                        <a:latin typeface="Cambria Math" panose="02040503050406030204" pitchFamily="18" charset="0"/>
                      </a:rPr>
                      <m:t>𝑣</m:t>
                    </m:r>
                  </m:oMath>
                </a14:m>
                <a:r>
                  <a:rPr lang="en-US" altLang="zh-CN" sz="1600" dirty="0"/>
                  <a:t> is no longer a function of time </a:t>
                </a:r>
                <a14:m>
                  <m:oMath xmlns:m="http://schemas.openxmlformats.org/officeDocument/2006/math">
                    <m:r>
                      <a:rPr lang="en-US" altLang="zh-CN" sz="1600" b="0" i="1" smtClean="0">
                        <a:latin typeface="Cambria Math" panose="02040503050406030204" pitchFamily="18" charset="0"/>
                      </a:rPr>
                      <m:t>𝑡</m:t>
                    </m:r>
                  </m:oMath>
                </a14:m>
                <a:r>
                  <a:rPr lang="en-US" altLang="zh-CN" sz="1600" dirty="0"/>
                  <a:t>. Clearly this model requires less computer storage and is more efficient, but also more limited than a diffeomorphism produced by a time varying velocity field.</a:t>
                </a:r>
              </a:p>
              <a:p>
                <a:pPr lvl="1">
                  <a:spcAft>
                    <a:spcPts val="600"/>
                  </a:spcAft>
                </a:pPr>
                <a:r>
                  <a:rPr lang="en-US" altLang="zh-CN" sz="1600" dirty="0"/>
                  <a:t>Mutual Information Demons and Diffeomorphic Demons are grounded on the classical </a:t>
                </a:r>
                <a:r>
                  <a:rPr lang="en-US" altLang="zh-CN" sz="1600" b="1" dirty="0"/>
                  <a:t>Demons</a:t>
                </a:r>
                <a:r>
                  <a:rPr lang="en-US" altLang="zh-CN" sz="1600" dirty="0"/>
                  <a:t> paper, which models the registration problems as the demon of Maxwell which separated molecules of gases into two chambers. This Demons algorithm makes use of such large deformation stationary velocity field transformation model. The diffeomorphic version constrained the high deformation of the original method and mutual information version allowed multi-modality registration.</a:t>
                </a:r>
              </a:p>
            </p:txBody>
          </p:sp>
        </mc:Choice>
        <mc:Fallback xmlns="">
          <p:sp>
            <p:nvSpPr>
              <p:cNvPr id="3" name="Content Placeholder 2">
                <a:extLst>
                  <a:ext uri="{FF2B5EF4-FFF2-40B4-BE49-F238E27FC236}">
                    <a16:creationId xmlns:a16="http://schemas.microsoft.com/office/drawing/2014/main" id="{16D4FC3B-E5AF-F621-AB55-66538132158C}"/>
                  </a:ext>
                </a:extLst>
              </p:cNvPr>
              <p:cNvSpPr>
                <a:spLocks noGrp="1" noRot="1" noChangeAspect="1" noMove="1" noResize="1" noEditPoints="1" noAdjustHandles="1" noChangeArrowheads="1" noChangeShapeType="1" noTextEdit="1"/>
              </p:cNvSpPr>
              <p:nvPr>
                <p:ph idx="1"/>
              </p:nvPr>
            </p:nvSpPr>
            <p:spPr>
              <a:xfrm>
                <a:off x="426720" y="2301240"/>
                <a:ext cx="10774680" cy="4868400"/>
              </a:xfrm>
              <a:blipFill>
                <a:blip r:embed="rId3"/>
                <a:stretch>
                  <a:fillRect t="-877" r="-452"/>
                </a:stretch>
              </a:blipFill>
            </p:spPr>
            <p:txBody>
              <a:bodyPr/>
              <a:lstStyle/>
              <a:p>
                <a:r>
                  <a:rPr lang="en-US">
                    <a:noFill/>
                  </a:rPr>
                  <a:t> </a:t>
                </a:r>
              </a:p>
            </p:txBody>
          </p:sp>
        </mc:Fallback>
      </mc:AlternateContent>
      <p:pic>
        <p:nvPicPr>
          <p:cNvPr id="3074" name="Picture 2" descr="undefined">
            <a:extLst>
              <a:ext uri="{FF2B5EF4-FFF2-40B4-BE49-F238E27FC236}">
                <a16:creationId xmlns:a16="http://schemas.microsoft.com/office/drawing/2014/main" id="{9F19E4F3-FEFA-C312-6DCB-A1AAD5E4D5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7720" y="4556760"/>
            <a:ext cx="3489960" cy="1286923"/>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B7FC5978-2D72-A680-E851-9186BCB2BBB0}"/>
              </a:ext>
            </a:extLst>
          </p:cNvPr>
          <p:cNvSpPr txBox="1"/>
          <p:nvPr/>
        </p:nvSpPr>
        <p:spPr>
          <a:xfrm>
            <a:off x="8058150" y="5674406"/>
            <a:ext cx="3935730" cy="338554"/>
          </a:xfrm>
          <a:prstGeom prst="rect">
            <a:avLst/>
          </a:prstGeom>
          <a:noFill/>
        </p:spPr>
        <p:txBody>
          <a:bodyPr wrap="square" rtlCol="0">
            <a:spAutoFit/>
          </a:bodyPr>
          <a:lstStyle/>
          <a:p>
            <a:r>
              <a:rPr lang="en-US" altLang="zh-CN" sz="1600" dirty="0">
                <a:effectLst/>
              </a:rPr>
              <a:t>Tang, Lisa, and Ghassan </a:t>
            </a:r>
            <a:r>
              <a:rPr lang="en-US" altLang="zh-CN" sz="1600" dirty="0" err="1">
                <a:effectLst/>
              </a:rPr>
              <a:t>Hamarneh</a:t>
            </a:r>
            <a:r>
              <a:rPr lang="en-US" altLang="zh-CN" sz="1600" dirty="0">
                <a:effectLst/>
              </a:rPr>
              <a:t>, P643</a:t>
            </a:r>
            <a:endParaRPr lang="en-US" sz="1600" dirty="0"/>
          </a:p>
        </p:txBody>
      </p:sp>
    </p:spTree>
    <p:extLst>
      <p:ext uri="{BB962C8B-B14F-4D97-AF65-F5344CB8AC3E}">
        <p14:creationId xmlns:p14="http://schemas.microsoft.com/office/powerpoint/2010/main" val="2951919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p:txBody>
          <a:bodyPr/>
          <a:lstStyle/>
          <a:p>
            <a:r>
              <a:rPr lang="en-US" altLang="zh-CN" dirty="0"/>
              <a:t>Summary of Transformation Models</a:t>
            </a:r>
            <a:endParaRPr lang="en-US" dirty="0"/>
          </a:p>
        </p:txBody>
      </p:sp>
      <p:pic>
        <p:nvPicPr>
          <p:cNvPr id="11" name="图片 10">
            <a:extLst>
              <a:ext uri="{FF2B5EF4-FFF2-40B4-BE49-F238E27FC236}">
                <a16:creationId xmlns:a16="http://schemas.microsoft.com/office/drawing/2014/main" id="{14ADFD9B-0AC8-71F7-5226-638BB74CD2C5}"/>
              </a:ext>
            </a:extLst>
          </p:cNvPr>
          <p:cNvPicPr>
            <a:picLocks noChangeAspect="1"/>
          </p:cNvPicPr>
          <p:nvPr/>
        </p:nvPicPr>
        <p:blipFill>
          <a:blip r:embed="rId3"/>
          <a:stretch>
            <a:fillRect/>
          </a:stretch>
        </p:blipFill>
        <p:spPr>
          <a:xfrm>
            <a:off x="3322320" y="1434614"/>
            <a:ext cx="5875304" cy="4836879"/>
          </a:xfrm>
          <a:prstGeom prst="rect">
            <a:avLst/>
          </a:prstGeom>
        </p:spPr>
      </p:pic>
    </p:spTree>
    <p:extLst>
      <p:ext uri="{BB962C8B-B14F-4D97-AF65-F5344CB8AC3E}">
        <p14:creationId xmlns:p14="http://schemas.microsoft.com/office/powerpoint/2010/main" val="18863404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p:txBody>
          <a:bodyPr/>
          <a:lstStyle/>
          <a:p>
            <a:r>
              <a:rPr lang="en-US" altLang="zh-CN" dirty="0"/>
              <a:t>Drawbacks of Traditional Image Registration</a:t>
            </a:r>
            <a:endParaRPr lang="en-US" dirty="0"/>
          </a:p>
        </p:txBody>
      </p:sp>
      <p:sp>
        <p:nvSpPr>
          <p:cNvPr id="3" name="Content Placeholder 2">
            <a:extLst>
              <a:ext uri="{FF2B5EF4-FFF2-40B4-BE49-F238E27FC236}">
                <a16:creationId xmlns:a16="http://schemas.microsoft.com/office/drawing/2014/main" id="{16D4FC3B-E5AF-F621-AB55-66538132158C}"/>
              </a:ext>
            </a:extLst>
          </p:cNvPr>
          <p:cNvSpPr>
            <a:spLocks noGrp="1"/>
          </p:cNvSpPr>
          <p:nvPr>
            <p:ph idx="1"/>
          </p:nvPr>
        </p:nvSpPr>
        <p:spPr>
          <a:xfrm>
            <a:off x="1283970" y="2277428"/>
            <a:ext cx="9624060" cy="4351338"/>
          </a:xfrm>
        </p:spPr>
        <p:txBody>
          <a:bodyPr>
            <a:noAutofit/>
          </a:bodyPr>
          <a:lstStyle/>
          <a:p>
            <a:pPr>
              <a:spcAft>
                <a:spcPts val="600"/>
              </a:spcAft>
            </a:pPr>
            <a:r>
              <a:rPr lang="en-US" altLang="zh-CN" sz="2000" dirty="0"/>
              <a:t>Traditionally, image registration such as Demons and </a:t>
            </a:r>
            <a:r>
              <a:rPr lang="en-US" altLang="zh-CN" sz="2000" dirty="0" err="1"/>
              <a:t>SyN</a:t>
            </a:r>
            <a:r>
              <a:rPr lang="en-US" altLang="zh-CN" sz="2000" dirty="0"/>
              <a:t> has been accomplished by iteratively solving an optimization problem. These methods are well-established and supported by strong mathematical theory. However, they come with notable limitations:</a:t>
            </a:r>
          </a:p>
          <a:p>
            <a:pPr lvl="1">
              <a:spcAft>
                <a:spcPts val="600"/>
              </a:spcAft>
            </a:pPr>
            <a:r>
              <a:rPr lang="en-US" altLang="zh-CN" sz="1600" dirty="0"/>
              <a:t>They are computationally intensive and tend to be slow, as they involve solving a distinct optimization problem for every pair of moving and fixed images, leading to redundancy across optimizations.</a:t>
            </a:r>
          </a:p>
          <a:p>
            <a:pPr lvl="1">
              <a:spcAft>
                <a:spcPts val="600"/>
              </a:spcAft>
            </a:pPr>
            <a:r>
              <a:rPr lang="en-US" altLang="zh-CN" sz="1600" dirty="0"/>
              <a:t>The objective function related to transformation parameters (such as displacement fields or control points) typically exhibits non-linearity, creating a non-convex optimization dilemma.</a:t>
            </a:r>
          </a:p>
          <a:p>
            <a:pPr marL="0" indent="0">
              <a:spcAft>
                <a:spcPts val="600"/>
              </a:spcAft>
              <a:buNone/>
            </a:pPr>
            <a:endParaRPr lang="en-US" altLang="zh-CN" sz="1600" dirty="0"/>
          </a:p>
        </p:txBody>
      </p:sp>
    </p:spTree>
    <p:extLst>
      <p:ext uri="{BB962C8B-B14F-4D97-AF65-F5344CB8AC3E}">
        <p14:creationId xmlns:p14="http://schemas.microsoft.com/office/powerpoint/2010/main" val="16819541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p:txBody>
          <a:bodyPr/>
          <a:lstStyle/>
          <a:p>
            <a:r>
              <a:rPr lang="en-US" altLang="zh-CN" dirty="0"/>
              <a:t>Learning-based Image Registration</a:t>
            </a:r>
            <a:endParaRPr lang="en-US" dirty="0"/>
          </a:p>
        </p:txBody>
      </p:sp>
      <p:sp>
        <p:nvSpPr>
          <p:cNvPr id="3" name="Content Placeholder 2">
            <a:extLst>
              <a:ext uri="{FF2B5EF4-FFF2-40B4-BE49-F238E27FC236}">
                <a16:creationId xmlns:a16="http://schemas.microsoft.com/office/drawing/2014/main" id="{16D4FC3B-E5AF-F621-AB55-66538132158C}"/>
              </a:ext>
            </a:extLst>
          </p:cNvPr>
          <p:cNvSpPr>
            <a:spLocks noGrp="1"/>
          </p:cNvSpPr>
          <p:nvPr>
            <p:ph idx="1"/>
          </p:nvPr>
        </p:nvSpPr>
        <p:spPr>
          <a:xfrm>
            <a:off x="533400" y="1614488"/>
            <a:ext cx="8435340" cy="4351338"/>
          </a:xfrm>
        </p:spPr>
        <p:txBody>
          <a:bodyPr>
            <a:noAutofit/>
          </a:bodyPr>
          <a:lstStyle/>
          <a:p>
            <a:pPr>
              <a:spcAft>
                <a:spcPts val="600"/>
              </a:spcAft>
            </a:pPr>
            <a:r>
              <a:rPr lang="en-US" altLang="zh-CN" sz="1800" dirty="0"/>
              <a:t>Unlike traditional methods, deep learning-based methods train a general network by optimizing a global objective function on a training dataset. Then in the testing phase, the trained network is directly applied to each image pair with fixed network weights without further optimization.</a:t>
            </a:r>
          </a:p>
          <a:p>
            <a:pPr>
              <a:spcAft>
                <a:spcPts val="600"/>
              </a:spcAft>
            </a:pPr>
            <a:r>
              <a:rPr lang="en-US" altLang="zh-CN" sz="1800" dirty="0"/>
              <a:t>Deep learning-based methods offer a threefold advantage:</a:t>
            </a:r>
          </a:p>
          <a:p>
            <a:pPr lvl="1">
              <a:spcAft>
                <a:spcPts val="600"/>
              </a:spcAft>
            </a:pPr>
            <a:r>
              <a:rPr lang="en-US" altLang="zh-CN" sz="1800" dirty="0"/>
              <a:t>Firstly, the diversity within the training dataset acts as an implicit regularization, effectively smoothing the loss landscape by averaging out noisy or misleading gradients that may lead to suboptimal local minima.</a:t>
            </a:r>
          </a:p>
          <a:p>
            <a:pPr lvl="1">
              <a:spcAft>
                <a:spcPts val="600"/>
              </a:spcAft>
            </a:pPr>
            <a:r>
              <a:rPr lang="en-US" altLang="zh-CN" sz="1800" dirty="0"/>
              <a:t>Secondly, the optimization of non-convex problems is highly dependent on the initial starting point. In contrast, the use of pretrained weights through transfer learning, combined with advanced optimization algorithms, enhances deep learning methods’ capacity to locate global minima.</a:t>
            </a:r>
          </a:p>
          <a:p>
            <a:pPr lvl="1">
              <a:spcAft>
                <a:spcPts val="600"/>
              </a:spcAft>
            </a:pPr>
            <a:r>
              <a:rPr lang="en-US" altLang="zh-CN" sz="1800" dirty="0"/>
              <a:t>Lastly, the capability to process image pairs through a single forward pass during inference, avoiding iterative optimization, results in a significant speed advantage over traditional optimization-based methods.</a:t>
            </a:r>
          </a:p>
        </p:txBody>
      </p:sp>
      <p:pic>
        <p:nvPicPr>
          <p:cNvPr id="6" name="图片 5">
            <a:extLst>
              <a:ext uri="{FF2B5EF4-FFF2-40B4-BE49-F238E27FC236}">
                <a16:creationId xmlns:a16="http://schemas.microsoft.com/office/drawing/2014/main" id="{DFDBFC47-F6DA-D6BE-F17F-8F865EF87BFC}"/>
              </a:ext>
            </a:extLst>
          </p:cNvPr>
          <p:cNvPicPr>
            <a:picLocks noChangeAspect="1"/>
          </p:cNvPicPr>
          <p:nvPr/>
        </p:nvPicPr>
        <p:blipFill>
          <a:blip r:embed="rId3"/>
          <a:stretch>
            <a:fillRect/>
          </a:stretch>
        </p:blipFill>
        <p:spPr>
          <a:xfrm>
            <a:off x="8865686" y="3429000"/>
            <a:ext cx="2792914" cy="2667558"/>
          </a:xfrm>
          <a:prstGeom prst="rect">
            <a:avLst/>
          </a:prstGeom>
        </p:spPr>
      </p:pic>
    </p:spTree>
    <p:extLst>
      <p:ext uri="{BB962C8B-B14F-4D97-AF65-F5344CB8AC3E}">
        <p14:creationId xmlns:p14="http://schemas.microsoft.com/office/powerpoint/2010/main" val="38203555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p:txBody>
          <a:bodyPr/>
          <a:lstStyle/>
          <a:p>
            <a:r>
              <a:rPr lang="en-US" altLang="zh-CN" dirty="0"/>
              <a:t>Learning-based Image Registration</a:t>
            </a:r>
            <a:endParaRPr lang="en-US" dirty="0"/>
          </a:p>
        </p:txBody>
      </p:sp>
      <p:sp>
        <p:nvSpPr>
          <p:cNvPr id="3" name="Content Placeholder 2">
            <a:extLst>
              <a:ext uri="{FF2B5EF4-FFF2-40B4-BE49-F238E27FC236}">
                <a16:creationId xmlns:a16="http://schemas.microsoft.com/office/drawing/2014/main" id="{16D4FC3B-E5AF-F621-AB55-66538132158C}"/>
              </a:ext>
            </a:extLst>
          </p:cNvPr>
          <p:cNvSpPr>
            <a:spLocks noGrp="1"/>
          </p:cNvSpPr>
          <p:nvPr>
            <p:ph idx="1"/>
          </p:nvPr>
        </p:nvSpPr>
        <p:spPr>
          <a:xfrm>
            <a:off x="838200" y="1637348"/>
            <a:ext cx="10515600" cy="4351338"/>
          </a:xfrm>
        </p:spPr>
        <p:txBody>
          <a:bodyPr>
            <a:noAutofit/>
          </a:bodyPr>
          <a:lstStyle/>
          <a:p>
            <a:pPr>
              <a:spcAft>
                <a:spcPts val="600"/>
              </a:spcAft>
            </a:pPr>
            <a:r>
              <a:rPr lang="en-US" altLang="zh-CN" sz="1800" dirty="0"/>
              <a:t>Initially, image registration network architectures were mostly encoder-based, serving either as feature extractors to replace hand-crafted features in optimization-based registration methods.</a:t>
            </a:r>
          </a:p>
          <a:p>
            <a:pPr>
              <a:spcAft>
                <a:spcPts val="600"/>
              </a:spcAft>
            </a:pPr>
            <a:r>
              <a:rPr lang="en-US" altLang="zh-CN" sz="1800" dirty="0"/>
              <a:t>However, following the success of U-Net in medical imaging, learning-based </a:t>
            </a:r>
            <a:r>
              <a:rPr lang="en-US" altLang="zh-CN" sz="1800" b="1" dirty="0"/>
              <a:t>deformable</a:t>
            </a:r>
            <a:r>
              <a:rPr lang="en-US" altLang="zh-CN" sz="1800" dirty="0"/>
              <a:t> registration methods began to incorporate an encoder-decoder architecture within a supervised learning network</a:t>
            </a:r>
          </a:p>
          <a:p>
            <a:pPr>
              <a:spcAft>
                <a:spcPts val="600"/>
              </a:spcAft>
            </a:pPr>
            <a:r>
              <a:rPr lang="en-US" altLang="zh-CN" sz="1800" dirty="0"/>
              <a:t>On the other hand, learning-based </a:t>
            </a:r>
            <a:r>
              <a:rPr lang="en-US" altLang="zh-CN" sz="1800" b="1" dirty="0"/>
              <a:t>rigid/affine </a:t>
            </a:r>
            <a:r>
              <a:rPr lang="en-US" altLang="zh-CN" sz="1800" dirty="0"/>
              <a:t>registration methods continue to adopt encoder-only networks, with the output being the rigid or affine parameters.</a:t>
            </a:r>
          </a:p>
          <a:p>
            <a:pPr>
              <a:spcAft>
                <a:spcPts val="600"/>
              </a:spcAft>
            </a:pPr>
            <a:r>
              <a:rPr lang="en-US" altLang="zh-CN" sz="1800" dirty="0"/>
              <a:t>In the context of supervised learning for these deep learning-based methods, the ground truth is typically a transformation matrix for rigid/affine registration tasks, while a dense displacement field is used for deformable registration tasks.</a:t>
            </a:r>
          </a:p>
        </p:txBody>
      </p:sp>
    </p:spTree>
    <p:extLst>
      <p:ext uri="{BB962C8B-B14F-4D97-AF65-F5344CB8AC3E}">
        <p14:creationId xmlns:p14="http://schemas.microsoft.com/office/powerpoint/2010/main" val="41585652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p:txBody>
          <a:bodyPr/>
          <a:lstStyle/>
          <a:p>
            <a:r>
              <a:rPr lang="en-US" altLang="zh-CN" dirty="0"/>
              <a:t>Spatial Transformer Network (STN)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4FC3B-E5AF-F621-AB55-66538132158C}"/>
                  </a:ext>
                </a:extLst>
              </p:cNvPr>
              <p:cNvSpPr>
                <a:spLocks noGrp="1"/>
              </p:cNvSpPr>
              <p:nvPr>
                <p:ph idx="1"/>
              </p:nvPr>
            </p:nvSpPr>
            <p:spPr>
              <a:xfrm>
                <a:off x="617793" y="1317566"/>
                <a:ext cx="7937205" cy="4351338"/>
              </a:xfrm>
            </p:spPr>
            <p:txBody>
              <a:bodyPr>
                <a:noAutofit/>
              </a:bodyPr>
              <a:lstStyle/>
              <a:p>
                <a:pPr>
                  <a:spcAft>
                    <a:spcPts val="600"/>
                  </a:spcAft>
                </a:pPr>
                <a:r>
                  <a:rPr lang="en-US" altLang="zh-CN" sz="2000" dirty="0"/>
                  <a:t>Spatial Transformer Networks are a type of neural network module designed to allow models to spatially manipulate data within the network itself. The key idea behind STNs is to provide a way for the network to actively learn how to transform input data, such as scaling, rotating, or translating, in order to improve task performance (e.g., image classification). This is achieved through a differentiable mechanism that learns spatial transformations, making the entire system end-to-end trainable.</a:t>
                </a:r>
              </a:p>
              <a:p>
                <a:pPr>
                  <a:spcAft>
                    <a:spcPts val="600"/>
                  </a:spcAft>
                </a:pPr>
                <a:r>
                  <a:rPr lang="en-US" altLang="zh-CN" sz="2000" dirty="0"/>
                  <a:t>An STN consists of three key components:</a:t>
                </a:r>
              </a:p>
              <a:p>
                <a:pPr lvl="1">
                  <a:spcAft>
                    <a:spcPts val="600"/>
                  </a:spcAft>
                </a:pPr>
                <a:r>
                  <a:rPr lang="en-US" altLang="zh-CN" sz="1600" dirty="0"/>
                  <a:t>Localization Network: Learns parameters </a:t>
                </a:r>
                <a14:m>
                  <m:oMath xmlns:m="http://schemas.openxmlformats.org/officeDocument/2006/math">
                    <m:r>
                      <a:rPr lang="en-US" altLang="zh-CN" sz="1600" b="0" i="1" smtClean="0">
                        <a:latin typeface="Cambria Math" panose="02040503050406030204" pitchFamily="18" charset="0"/>
                      </a:rPr>
                      <m:t>𝜃</m:t>
                    </m:r>
                  </m:oMath>
                </a14:m>
                <a:r>
                  <a:rPr lang="en-US" altLang="zh-CN" sz="1600" dirty="0"/>
                  <a:t> of the transformation </a:t>
                </a:r>
                <a14:m>
                  <m:oMath xmlns:m="http://schemas.openxmlformats.org/officeDocument/2006/math">
                    <m:sSub>
                      <m:sSubPr>
                        <m:ctrlPr>
                          <a:rPr lang="en-US" altLang="zh-CN" sz="1600" b="0" i="1" smtClean="0">
                            <a:latin typeface="Cambria Math" panose="02040503050406030204" pitchFamily="18" charset="0"/>
                          </a:rPr>
                        </m:ctrlPr>
                      </m:sSubPr>
                      <m:e>
                        <m:r>
                          <m:rPr>
                            <m:sty m:val="p"/>
                          </m:rPr>
                          <a:rPr lang="en-US" altLang="zh-CN" sz="1600" b="0" i="0" smtClean="0">
                            <a:latin typeface="Cambria Math" panose="02040503050406030204" pitchFamily="18" charset="0"/>
                          </a:rPr>
                          <m:t>Γ</m:t>
                        </m:r>
                      </m:e>
                      <m:sub>
                        <m:r>
                          <a:rPr lang="en-US" altLang="zh-CN" sz="1600" b="0" i="1" smtClean="0">
                            <a:latin typeface="Cambria Math" panose="02040503050406030204" pitchFamily="18" charset="0"/>
                          </a:rPr>
                          <m:t>𝜃</m:t>
                        </m:r>
                      </m:sub>
                    </m:sSub>
                  </m:oMath>
                </a14:m>
                <a:r>
                  <a:rPr lang="en-US" altLang="zh-CN" sz="1600" dirty="0"/>
                  <a:t> to apply. For an affine transformation, </a:t>
                </a:r>
                <a14:m>
                  <m:oMath xmlns:m="http://schemas.openxmlformats.org/officeDocument/2006/math">
                    <m:r>
                      <a:rPr lang="en-US" altLang="zh-CN" sz="1600" b="0" i="1" smtClean="0">
                        <a:latin typeface="Cambria Math" panose="02040503050406030204" pitchFamily="18" charset="0"/>
                      </a:rPr>
                      <m:t>𝜃</m:t>
                    </m:r>
                  </m:oMath>
                </a14:m>
                <a:r>
                  <a:rPr lang="en-US" altLang="zh-CN" sz="1600" dirty="0"/>
                  <a:t> has 6-dimensional.</a:t>
                </a:r>
              </a:p>
              <a:p>
                <a:pPr lvl="1">
                  <a:spcAft>
                    <a:spcPts val="600"/>
                  </a:spcAft>
                </a:pPr>
                <a:r>
                  <a:rPr lang="en-US" altLang="zh-CN" sz="1600" dirty="0"/>
                  <a:t>Grid Generator: Creates a grid that defines how pixels in the input should be sampled.</a:t>
                </a:r>
              </a:p>
              <a:p>
                <a:pPr lvl="1">
                  <a:spcAft>
                    <a:spcPts val="600"/>
                  </a:spcAft>
                </a:pPr>
                <a:r>
                  <a:rPr lang="en-US" altLang="zh-CN" sz="1600" dirty="0"/>
                  <a:t>Sampler: Applies the transformation by sampling from the input according to the grid.</a:t>
                </a:r>
              </a:p>
              <a:p>
                <a:pPr>
                  <a:spcAft>
                    <a:spcPts val="600"/>
                  </a:spcAft>
                </a:pPr>
                <a:r>
                  <a:rPr lang="en-US" altLang="zh-CN" sz="2000" dirty="0"/>
                  <a:t>By incorporating STNs, a network can become more invariant to variations in the input's spatial configuration, leading to improved robustness and generalization.</a:t>
                </a:r>
              </a:p>
            </p:txBody>
          </p:sp>
        </mc:Choice>
        <mc:Fallback xmlns="">
          <p:sp>
            <p:nvSpPr>
              <p:cNvPr id="3" name="Content Placeholder 2">
                <a:extLst>
                  <a:ext uri="{FF2B5EF4-FFF2-40B4-BE49-F238E27FC236}">
                    <a16:creationId xmlns:a16="http://schemas.microsoft.com/office/drawing/2014/main" id="{16D4FC3B-E5AF-F621-AB55-66538132158C}"/>
                  </a:ext>
                </a:extLst>
              </p:cNvPr>
              <p:cNvSpPr>
                <a:spLocks noGrp="1" noRot="1" noChangeAspect="1" noMove="1" noResize="1" noEditPoints="1" noAdjustHandles="1" noChangeArrowheads="1" noChangeShapeType="1" noTextEdit="1"/>
              </p:cNvSpPr>
              <p:nvPr>
                <p:ph idx="1"/>
              </p:nvPr>
            </p:nvSpPr>
            <p:spPr>
              <a:xfrm>
                <a:off x="617793" y="1317566"/>
                <a:ext cx="7937205" cy="4351338"/>
              </a:xfrm>
              <a:blipFill>
                <a:blip r:embed="rId3"/>
                <a:stretch>
                  <a:fillRect l="-691" t="-1401" r="-384" b="-19468"/>
                </a:stretch>
              </a:blipFill>
            </p:spPr>
            <p:txBody>
              <a:bodyPr/>
              <a:lstStyle/>
              <a:p>
                <a:r>
                  <a:rPr lang="en-US">
                    <a:noFill/>
                  </a:rPr>
                  <a:t> </a:t>
                </a:r>
              </a:p>
            </p:txBody>
          </p:sp>
        </mc:Fallback>
      </mc:AlternateContent>
      <p:pic>
        <p:nvPicPr>
          <p:cNvPr id="5" name="图片 4">
            <a:extLst>
              <a:ext uri="{FF2B5EF4-FFF2-40B4-BE49-F238E27FC236}">
                <a16:creationId xmlns:a16="http://schemas.microsoft.com/office/drawing/2014/main" id="{B4E8DE7C-52D3-184A-3D75-144054B8779B}"/>
              </a:ext>
            </a:extLst>
          </p:cNvPr>
          <p:cNvPicPr>
            <a:picLocks noChangeAspect="1"/>
          </p:cNvPicPr>
          <p:nvPr/>
        </p:nvPicPr>
        <p:blipFill>
          <a:blip r:embed="rId4"/>
          <a:stretch>
            <a:fillRect/>
          </a:stretch>
        </p:blipFill>
        <p:spPr>
          <a:xfrm>
            <a:off x="8477693" y="1873291"/>
            <a:ext cx="3289004" cy="1299898"/>
          </a:xfrm>
          <a:prstGeom prst="rect">
            <a:avLst/>
          </a:prstGeom>
        </p:spPr>
      </p:pic>
      <p:pic>
        <p:nvPicPr>
          <p:cNvPr id="7" name="图片 6">
            <a:extLst>
              <a:ext uri="{FF2B5EF4-FFF2-40B4-BE49-F238E27FC236}">
                <a16:creationId xmlns:a16="http://schemas.microsoft.com/office/drawing/2014/main" id="{919DCE01-5427-850F-1FB4-BFF644B7ADB1}"/>
              </a:ext>
            </a:extLst>
          </p:cNvPr>
          <p:cNvPicPr>
            <a:picLocks noChangeAspect="1"/>
          </p:cNvPicPr>
          <p:nvPr/>
        </p:nvPicPr>
        <p:blipFill>
          <a:blip r:embed="rId5"/>
          <a:stretch>
            <a:fillRect/>
          </a:stretch>
        </p:blipFill>
        <p:spPr>
          <a:xfrm>
            <a:off x="8554998" y="4019107"/>
            <a:ext cx="3211699" cy="1299898"/>
          </a:xfrm>
          <a:prstGeom prst="rect">
            <a:avLst/>
          </a:prstGeom>
        </p:spPr>
      </p:pic>
    </p:spTree>
    <p:extLst>
      <p:ext uri="{BB962C8B-B14F-4D97-AF65-F5344CB8AC3E}">
        <p14:creationId xmlns:p14="http://schemas.microsoft.com/office/powerpoint/2010/main" val="3086528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p:txBody>
          <a:bodyPr/>
          <a:lstStyle/>
          <a:p>
            <a:r>
              <a:rPr lang="en-US" altLang="zh-CN" dirty="0"/>
              <a:t>Supervised vs. Unsupervised Learning</a:t>
            </a:r>
            <a:endParaRPr lang="en-US" dirty="0"/>
          </a:p>
        </p:txBody>
      </p:sp>
      <p:sp>
        <p:nvSpPr>
          <p:cNvPr id="3" name="Content Placeholder 2">
            <a:extLst>
              <a:ext uri="{FF2B5EF4-FFF2-40B4-BE49-F238E27FC236}">
                <a16:creationId xmlns:a16="http://schemas.microsoft.com/office/drawing/2014/main" id="{16D4FC3B-E5AF-F621-AB55-66538132158C}"/>
              </a:ext>
            </a:extLst>
          </p:cNvPr>
          <p:cNvSpPr>
            <a:spLocks noGrp="1"/>
          </p:cNvSpPr>
          <p:nvPr>
            <p:ph idx="1"/>
          </p:nvPr>
        </p:nvSpPr>
        <p:spPr>
          <a:xfrm>
            <a:off x="838200" y="1443661"/>
            <a:ext cx="10515600" cy="4351338"/>
          </a:xfrm>
        </p:spPr>
        <p:txBody>
          <a:bodyPr>
            <a:noAutofit/>
          </a:bodyPr>
          <a:lstStyle/>
          <a:p>
            <a:pPr>
              <a:spcAft>
                <a:spcPts val="600"/>
              </a:spcAft>
            </a:pPr>
            <a:r>
              <a:rPr lang="en-US" altLang="zh-CN" sz="2000" dirty="0"/>
              <a:t>Learning-based registration methods can be broadly categorized as supervised and unsupervised.</a:t>
            </a:r>
          </a:p>
          <a:p>
            <a:pPr lvl="1">
              <a:spcAft>
                <a:spcPts val="600"/>
              </a:spcAft>
            </a:pPr>
            <a:r>
              <a:rPr lang="en-US" altLang="zh-CN" sz="1600" dirty="0"/>
              <a:t>Supervised registration methods use ground truth transformations as target output during the training process. Methods that employ landmark correspondences or anatomical label maps are still categorized under supervised learning.</a:t>
            </a:r>
          </a:p>
          <a:p>
            <a:pPr lvl="1">
              <a:spcAft>
                <a:spcPts val="600"/>
              </a:spcAft>
            </a:pPr>
            <a:r>
              <a:rPr lang="en-US" altLang="zh-CN" sz="1600" dirty="0"/>
              <a:t>Unsupervised methods refer to those that do not require ground truth transformations. In certain contexts, the term “unsupervised” might be misleading. A more precise term could be “self-supervised” to underscore the training aspect of deep learning.</a:t>
            </a:r>
          </a:p>
          <a:p>
            <a:pPr>
              <a:spcAft>
                <a:spcPts val="600"/>
              </a:spcAft>
            </a:pPr>
            <a:r>
              <a:rPr lang="en-US" altLang="zh-CN" sz="2000" dirty="0"/>
              <a:t>During the early stages of development, the majority of learning-based registration methods were supervised. The ground truth transformations required for the training process are typically generated using traditional registration methods. However, generating such ground truth transformations is a time-consuming process, which is a notable drawback of such methods. In addition, since these networks are trained to mimic the function of traditional methods, their registration performance may not surpass that of the methods they are based on.</a:t>
            </a:r>
          </a:p>
          <a:p>
            <a:pPr>
              <a:spcAft>
                <a:spcPts val="600"/>
              </a:spcAft>
            </a:pPr>
            <a:r>
              <a:rPr lang="en-US" altLang="zh-CN" sz="2000" dirty="0"/>
              <a:t>More recently, the introduction of STN has led to a shift towards developing unsupervised methods that do not rely on ground truth transformation. These methods use the difference between the deformed moving image and fixed image to update the network, enabling end-to-end training.</a:t>
            </a:r>
          </a:p>
        </p:txBody>
      </p:sp>
    </p:spTree>
    <p:extLst>
      <p:ext uri="{BB962C8B-B14F-4D97-AF65-F5344CB8AC3E}">
        <p14:creationId xmlns:p14="http://schemas.microsoft.com/office/powerpoint/2010/main" val="14293400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a:xfrm>
            <a:off x="415405" y="24695"/>
            <a:ext cx="10515600" cy="1325563"/>
          </a:xfrm>
        </p:spPr>
        <p:txBody>
          <a:bodyPr/>
          <a:lstStyle/>
          <a:p>
            <a:r>
              <a:rPr lang="en-US" altLang="zh-CN" dirty="0"/>
              <a:t>Paradigm for Learning-based Registration</a:t>
            </a:r>
            <a:endParaRPr lang="en-US" dirty="0"/>
          </a:p>
        </p:txBody>
      </p:sp>
      <p:pic>
        <p:nvPicPr>
          <p:cNvPr id="5" name="内容占位符 4">
            <a:extLst>
              <a:ext uri="{FF2B5EF4-FFF2-40B4-BE49-F238E27FC236}">
                <a16:creationId xmlns:a16="http://schemas.microsoft.com/office/drawing/2014/main" id="{27B127B9-840C-8FAC-E4DC-4D19816ECBFC}"/>
              </a:ext>
            </a:extLst>
          </p:cNvPr>
          <p:cNvPicPr>
            <a:picLocks noGrp="1" noChangeAspect="1"/>
          </p:cNvPicPr>
          <p:nvPr>
            <p:ph idx="1"/>
          </p:nvPr>
        </p:nvPicPr>
        <p:blipFill>
          <a:blip r:embed="rId3"/>
          <a:stretch>
            <a:fillRect/>
          </a:stretch>
        </p:blipFill>
        <p:spPr>
          <a:xfrm>
            <a:off x="2476500" y="1145247"/>
            <a:ext cx="6907415" cy="2705870"/>
          </a:xfrm>
        </p:spPr>
      </p:pic>
      <p:sp>
        <p:nvSpPr>
          <p:cNvPr id="6" name="Content Placeholder 2">
            <a:extLst>
              <a:ext uri="{FF2B5EF4-FFF2-40B4-BE49-F238E27FC236}">
                <a16:creationId xmlns:a16="http://schemas.microsoft.com/office/drawing/2014/main" id="{FC3E223C-9CC5-D677-250A-EF0333A788C3}"/>
              </a:ext>
            </a:extLst>
          </p:cNvPr>
          <p:cNvSpPr txBox="1">
            <a:spLocks/>
          </p:cNvSpPr>
          <p:nvPr/>
        </p:nvSpPr>
        <p:spPr>
          <a:xfrm>
            <a:off x="838200" y="3954780"/>
            <a:ext cx="10622280" cy="20339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pPr>
            <a:r>
              <a:rPr lang="en-US" altLang="zh-CN" sz="1800" dirty="0"/>
              <a:t>Figure above illustrates the conventional paradigm of learning-based rigid/affine and DIR. Typically, these paradigms consist of the following components:</a:t>
            </a:r>
          </a:p>
          <a:p>
            <a:pPr>
              <a:spcAft>
                <a:spcPts val="600"/>
              </a:spcAft>
            </a:pPr>
            <a:r>
              <a:rPr lang="en-US" altLang="zh-CN" sz="1800" dirty="0"/>
              <a:t>Moving and fixed images as input</a:t>
            </a:r>
          </a:p>
          <a:p>
            <a:pPr>
              <a:spcAft>
                <a:spcPts val="600"/>
              </a:spcAft>
            </a:pPr>
            <a:r>
              <a:rPr lang="en-US" altLang="zh-CN" sz="1800" dirty="0"/>
              <a:t>A deep neural network</a:t>
            </a:r>
          </a:p>
          <a:p>
            <a:pPr>
              <a:spcAft>
                <a:spcPts val="600"/>
              </a:spcAft>
            </a:pPr>
            <a:r>
              <a:rPr lang="en-US" altLang="zh-CN" sz="1800" dirty="0"/>
              <a:t>STN (for unsupervised methods)</a:t>
            </a:r>
          </a:p>
          <a:p>
            <a:pPr>
              <a:spcAft>
                <a:spcPts val="600"/>
              </a:spcAft>
            </a:pPr>
            <a:r>
              <a:rPr lang="en-US" altLang="zh-CN" sz="1800" dirty="0"/>
              <a:t>A loss function</a:t>
            </a:r>
          </a:p>
        </p:txBody>
      </p:sp>
    </p:spTree>
    <p:extLst>
      <p:ext uri="{BB962C8B-B14F-4D97-AF65-F5344CB8AC3E}">
        <p14:creationId xmlns:p14="http://schemas.microsoft.com/office/powerpoint/2010/main" val="94020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p:txBody>
          <a:bodyPr/>
          <a:lstStyle/>
          <a:p>
            <a:r>
              <a:rPr lang="en-US" altLang="zh-CN" dirty="0"/>
              <a:t>Weak Supervision &amp; Unsupervised Learning</a:t>
            </a:r>
            <a:endParaRPr lang="en-US" dirty="0"/>
          </a:p>
        </p:txBody>
      </p:sp>
      <p:sp>
        <p:nvSpPr>
          <p:cNvPr id="3" name="Content Placeholder 2">
            <a:extLst>
              <a:ext uri="{FF2B5EF4-FFF2-40B4-BE49-F238E27FC236}">
                <a16:creationId xmlns:a16="http://schemas.microsoft.com/office/drawing/2014/main" id="{16D4FC3B-E5AF-F621-AB55-66538132158C}"/>
              </a:ext>
            </a:extLst>
          </p:cNvPr>
          <p:cNvSpPr>
            <a:spLocks noGrp="1"/>
          </p:cNvSpPr>
          <p:nvPr>
            <p:ph idx="1"/>
          </p:nvPr>
        </p:nvSpPr>
        <p:spPr>
          <a:xfrm>
            <a:off x="723900" y="1825624"/>
            <a:ext cx="10515600" cy="4351338"/>
          </a:xfrm>
        </p:spPr>
        <p:txBody>
          <a:bodyPr>
            <a:noAutofit/>
          </a:bodyPr>
          <a:lstStyle/>
          <a:p>
            <a:pPr>
              <a:spcAft>
                <a:spcPts val="600"/>
              </a:spcAft>
            </a:pPr>
            <a:r>
              <a:rPr lang="en-US" altLang="zh-CN" sz="2000" dirty="0"/>
              <a:t>Methods that use ground truth transformation generation were mainly supervised method for direct transformation prediction. Weakly supervised transformation prediction has also been explored. Instead of using artificially-generated transformations, higher-level correspondence information such as labels of anatomical organs are used for training. Such labels are more reliable and practical to obtain.</a:t>
            </a:r>
          </a:p>
          <a:p>
            <a:pPr>
              <a:spcAft>
                <a:spcPts val="600"/>
              </a:spcAft>
            </a:pPr>
            <a:r>
              <a:rPr lang="en-US" altLang="zh-CN" sz="2000" dirty="0"/>
              <a:t>As for the unsupervised learning where there is no ground truth transformation to reference, regularization is usually used to enforce smoothness in the transformation.</a:t>
            </a:r>
          </a:p>
          <a:p>
            <a:pPr>
              <a:spcAft>
                <a:spcPts val="600"/>
              </a:spcAft>
            </a:pPr>
            <a:endParaRPr lang="en-US" altLang="zh-CN" sz="2000" dirty="0"/>
          </a:p>
        </p:txBody>
      </p:sp>
    </p:spTree>
    <p:extLst>
      <p:ext uri="{BB962C8B-B14F-4D97-AF65-F5344CB8AC3E}">
        <p14:creationId xmlns:p14="http://schemas.microsoft.com/office/powerpoint/2010/main" val="4170357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p:txBody>
          <a:bodyPr/>
          <a:lstStyle/>
          <a:p>
            <a:r>
              <a:rPr lang="en-US" altLang="zh-CN" dirty="0"/>
              <a:t>Preliminaries</a:t>
            </a:r>
            <a:endParaRPr lang="en-US" dirty="0"/>
          </a:p>
        </p:txBody>
      </p:sp>
      <p:sp>
        <p:nvSpPr>
          <p:cNvPr id="3" name="Content Placeholder 2">
            <a:extLst>
              <a:ext uri="{FF2B5EF4-FFF2-40B4-BE49-F238E27FC236}">
                <a16:creationId xmlns:a16="http://schemas.microsoft.com/office/drawing/2014/main" id="{16D4FC3B-E5AF-F621-AB55-66538132158C}"/>
              </a:ext>
            </a:extLst>
          </p:cNvPr>
          <p:cNvSpPr>
            <a:spLocks noGrp="1"/>
          </p:cNvSpPr>
          <p:nvPr>
            <p:ph idx="1"/>
          </p:nvPr>
        </p:nvSpPr>
        <p:spPr>
          <a:xfrm>
            <a:off x="637540" y="1795145"/>
            <a:ext cx="11087100" cy="3438833"/>
          </a:xfrm>
        </p:spPr>
        <p:txBody>
          <a:bodyPr>
            <a:noAutofit/>
          </a:bodyPr>
          <a:lstStyle/>
          <a:p>
            <a:pPr marL="457200" lvl="1" indent="0">
              <a:spcAft>
                <a:spcPts val="600"/>
              </a:spcAft>
              <a:buNone/>
            </a:pPr>
            <a:r>
              <a:rPr lang="en-US" sz="20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In biomedical field, image segmentation often plays a key role in computer-aided diagnosis and smart medicine. The main obstacle in </a:t>
            </a:r>
            <a:r>
              <a:rPr lang="en-US" sz="2000" b="1"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medical imaging segmentation </a:t>
            </a:r>
            <a:r>
              <a:rPr lang="en-US" sz="20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lies in the fact that accessing a large amount of annotated data is nearly impossible due to privacy concerns, the complexity of the annotation process, the requirement for expert skills, and the high cost of capturing images.</a:t>
            </a:r>
            <a:endParaRPr lang="en-US" sz="2000" dirty="0">
              <a:effectLst/>
            </a:endParaRPr>
          </a:p>
          <a:p>
            <a:pPr marL="457200" lvl="1" indent="0">
              <a:spcAft>
                <a:spcPts val="600"/>
              </a:spcAft>
              <a:buNone/>
            </a:pPr>
            <a:endParaRPr lang="en-US" altLang="zh-CN" sz="2000" b="1" dirty="0"/>
          </a:p>
          <a:p>
            <a:pPr marL="457200" lvl="1" indent="0">
              <a:spcAft>
                <a:spcPts val="600"/>
              </a:spcAft>
              <a:buNone/>
            </a:pPr>
            <a:endParaRPr lang="en-US" altLang="zh-CN" sz="2000" b="1" dirty="0"/>
          </a:p>
          <a:p>
            <a:pPr marL="457200" lvl="1" indent="0">
              <a:spcAft>
                <a:spcPts val="600"/>
              </a:spcAft>
              <a:buNone/>
            </a:pPr>
            <a:endParaRPr lang="en-US" altLang="zh-CN" sz="2000" b="1" dirty="0"/>
          </a:p>
        </p:txBody>
      </p:sp>
      <p:pic>
        <p:nvPicPr>
          <p:cNvPr id="5" name="图片 4">
            <a:extLst>
              <a:ext uri="{FF2B5EF4-FFF2-40B4-BE49-F238E27FC236}">
                <a16:creationId xmlns:a16="http://schemas.microsoft.com/office/drawing/2014/main" id="{3716217C-5920-C890-B188-54F4FAF6E572}"/>
              </a:ext>
            </a:extLst>
          </p:cNvPr>
          <p:cNvPicPr>
            <a:picLocks noChangeAspect="1"/>
          </p:cNvPicPr>
          <p:nvPr/>
        </p:nvPicPr>
        <p:blipFill>
          <a:blip r:embed="rId3"/>
          <a:stretch>
            <a:fillRect/>
          </a:stretch>
        </p:blipFill>
        <p:spPr>
          <a:xfrm>
            <a:off x="1785620" y="3084253"/>
            <a:ext cx="8620760" cy="2964675"/>
          </a:xfrm>
          <a:prstGeom prst="rect">
            <a:avLst/>
          </a:prstGeom>
        </p:spPr>
      </p:pic>
      <p:sp>
        <p:nvSpPr>
          <p:cNvPr id="6" name="文本框 5">
            <a:extLst>
              <a:ext uri="{FF2B5EF4-FFF2-40B4-BE49-F238E27FC236}">
                <a16:creationId xmlns:a16="http://schemas.microsoft.com/office/drawing/2014/main" id="{7F7942B0-BDE6-6985-A1EF-84C4CED3176B}"/>
              </a:ext>
            </a:extLst>
          </p:cNvPr>
          <p:cNvSpPr txBox="1"/>
          <p:nvPr/>
        </p:nvSpPr>
        <p:spPr>
          <a:xfrm>
            <a:off x="4023360" y="6048928"/>
            <a:ext cx="4958080" cy="369332"/>
          </a:xfrm>
          <a:prstGeom prst="rect">
            <a:avLst/>
          </a:prstGeom>
          <a:noFill/>
        </p:spPr>
        <p:txBody>
          <a:bodyPr wrap="square" rtlCol="0">
            <a:spAutoFit/>
          </a:bodyPr>
          <a:lstStyle/>
          <a:p>
            <a:r>
              <a:rPr lang="en-US" dirty="0"/>
              <a:t>Some images of benchmark datasets</a:t>
            </a:r>
          </a:p>
        </p:txBody>
      </p:sp>
    </p:spTree>
    <p:extLst>
      <p:ext uri="{BB962C8B-B14F-4D97-AF65-F5344CB8AC3E}">
        <p14:creationId xmlns:p14="http://schemas.microsoft.com/office/powerpoint/2010/main" val="35474373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p:txBody>
          <a:bodyPr/>
          <a:lstStyle/>
          <a:p>
            <a:r>
              <a:rPr lang="en-US" altLang="zh-CN" dirty="0"/>
              <a:t>Loss Functions: Classic Ones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4FC3B-E5AF-F621-AB55-66538132158C}"/>
                  </a:ext>
                </a:extLst>
              </p:cNvPr>
              <p:cNvSpPr>
                <a:spLocks noGrp="1"/>
              </p:cNvSpPr>
              <p:nvPr>
                <p:ph idx="1"/>
              </p:nvPr>
            </p:nvSpPr>
            <p:spPr>
              <a:xfrm>
                <a:off x="716280" y="1690687"/>
                <a:ext cx="10515600" cy="4802187"/>
              </a:xfrm>
            </p:spPr>
            <p:txBody>
              <a:bodyPr>
                <a:noAutofit/>
              </a:bodyPr>
              <a:lstStyle/>
              <a:p>
                <a:pPr>
                  <a:spcAft>
                    <a:spcPts val="600"/>
                  </a:spcAft>
                </a:pPr>
                <a:r>
                  <a:rPr lang="en-US" altLang="zh-CN" sz="2000" dirty="0"/>
                  <a:t>Landmark Error: Let a pair of points </a:t>
                </a:r>
                <a14:m>
                  <m:oMath xmlns:m="http://schemas.openxmlformats.org/officeDocument/2006/math">
                    <m:r>
                      <a:rPr lang="en-US" altLang="zh-CN" sz="2000" b="0" i="1" smtClean="0">
                        <a:latin typeface="Cambria Math" panose="02040503050406030204" pitchFamily="18" charset="0"/>
                      </a:rPr>
                      <m:t>𝑝</m:t>
                    </m:r>
                    <m:r>
                      <a:rPr lang="en-US" altLang="zh-CN" sz="2000" b="0" i="1" smtClean="0">
                        <a:latin typeface="Cambria Math" panose="02040503050406030204" pitchFamily="18" charset="0"/>
                      </a:rPr>
                      <m:t>∈</m:t>
                    </m:r>
                    <m:r>
                      <m:rPr>
                        <m:sty m:val="p"/>
                      </m:rPr>
                      <a:rPr lang="en-US" altLang="zh-CN" sz="2000" b="0" i="0" smtClean="0">
                        <a:latin typeface="Cambria Math" panose="02040503050406030204" pitchFamily="18" charset="0"/>
                      </a:rPr>
                      <m:t>Ω</m:t>
                    </m:r>
                  </m:oMath>
                </a14:m>
                <a:r>
                  <a:rPr lang="en-US" altLang="zh-CN" sz="2000" dirty="0"/>
                  <a:t> and </a:t>
                </a:r>
                <a14:m>
                  <m:oMath xmlns:m="http://schemas.openxmlformats.org/officeDocument/2006/math">
                    <m:r>
                      <a:rPr lang="en-US" altLang="zh-CN" sz="2000" b="0" i="1" smtClean="0">
                        <a:latin typeface="Cambria Math" panose="02040503050406030204" pitchFamily="18" charset="0"/>
                      </a:rPr>
                      <m:t>𝑞</m:t>
                    </m:r>
                    <m:r>
                      <a:rPr lang="en-US" altLang="zh-CN" sz="2000" b="0" i="1" smtClean="0">
                        <a:latin typeface="Cambria Math" panose="02040503050406030204" pitchFamily="18" charset="0"/>
                      </a:rPr>
                      <m:t>∈</m:t>
                    </m:r>
                    <m:r>
                      <m:rPr>
                        <m:sty m:val="p"/>
                      </m:rPr>
                      <a:rPr lang="en-US" altLang="zh-CN" sz="2000" b="0" i="0" smtClean="0">
                        <a:latin typeface="Cambria Math" panose="02040503050406030204" pitchFamily="18" charset="0"/>
                      </a:rPr>
                      <m:t>Ω</m:t>
                    </m:r>
                  </m:oMath>
                </a14:m>
                <a:r>
                  <a:rPr lang="en-US" altLang="zh-CN" sz="2000" dirty="0"/>
                  <a:t> identify a landmark in images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𝐼</m:t>
                        </m:r>
                      </m:e>
                      <m:sub>
                        <m:r>
                          <a:rPr lang="en-US" altLang="zh-CN" sz="2000" b="0" i="1" smtClean="0">
                            <a:latin typeface="Cambria Math" panose="02040503050406030204" pitchFamily="18" charset="0"/>
                          </a:rPr>
                          <m:t>𝑚</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𝐼</m:t>
                        </m:r>
                      </m:e>
                      <m:sub>
                        <m:r>
                          <a:rPr lang="en-US" altLang="zh-CN" sz="2000" b="0" i="1" smtClean="0">
                            <a:latin typeface="Cambria Math" panose="02040503050406030204" pitchFamily="18" charset="0"/>
                          </a:rPr>
                          <m:t>𝑓</m:t>
                        </m:r>
                      </m:sub>
                    </m:sSub>
                  </m:oMath>
                </a14:m>
                <a:r>
                  <a:rPr lang="en-US" altLang="zh-CN" sz="2000" dirty="0"/>
                  <a:t> respectively. Then for </a:t>
                </a:r>
                <a14:m>
                  <m:oMath xmlns:m="http://schemas.openxmlformats.org/officeDocument/2006/math">
                    <m:r>
                      <a:rPr lang="en-US" altLang="zh-CN" sz="2000" b="0" i="1" smtClean="0">
                        <a:latin typeface="Cambria Math" panose="02040503050406030204" pitchFamily="18" charset="0"/>
                      </a:rPr>
                      <m:t>𝑁</m:t>
                    </m:r>
                  </m:oMath>
                </a14:m>
                <a:r>
                  <a:rPr lang="en-US" altLang="zh-CN" sz="2000" dirty="0"/>
                  <a:t> landmark locations, we obtain point sets </a:t>
                </a:r>
                <a14:m>
                  <m:oMath xmlns:m="http://schemas.openxmlformats.org/officeDocument/2006/math">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m:t>
                    </m:r>
                    <m:r>
                      <m:rPr>
                        <m:lit/>
                      </m:rP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m:rPr>
                            <m:sty m:val="p"/>
                          </m:rPr>
                          <a:rPr lang="en-US" altLang="zh-CN" sz="2000" i="1">
                            <a:latin typeface="Cambria Math" panose="02040503050406030204" pitchFamily="18" charset="0"/>
                          </a:rPr>
                          <m:t>p</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𝑁</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𝑄</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𝑞</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𝑞</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𝑞</m:t>
                        </m:r>
                      </m:e>
                      <m:sub>
                        <m:r>
                          <a:rPr lang="en-US" altLang="zh-CN" sz="2000" b="0" i="1" smtClean="0">
                            <a:latin typeface="Cambria Math" panose="02040503050406030204" pitchFamily="18" charset="0"/>
                          </a:rPr>
                          <m:t>𝑁</m:t>
                        </m:r>
                      </m:sub>
                    </m:sSub>
                    <m:r>
                      <a:rPr lang="en-US" altLang="zh-CN" sz="2000" b="0" i="1" smtClean="0">
                        <a:latin typeface="Cambria Math" panose="02040503050406030204" pitchFamily="18" charset="0"/>
                      </a:rPr>
                      <m:t>}</m:t>
                    </m:r>
                  </m:oMath>
                </a14:m>
                <a:r>
                  <a:rPr lang="en-US" altLang="zh-CN" sz="2000" dirty="0"/>
                  <a:t>. Before the registration the Pre-registration Mean Landmark Error is measured: </a:t>
                </a:r>
                <a14:m>
                  <m:oMath xmlns:m="http://schemas.openxmlformats.org/officeDocument/2006/math">
                    <m:r>
                      <a:rPr lang="en-US" altLang="zh-CN" sz="2000" b="0" i="1" smtClean="0">
                        <a:latin typeface="Cambria Math" panose="02040503050406030204" pitchFamily="18" charset="0"/>
                      </a:rPr>
                      <m:t>𝑀𝐿</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𝐸</m:t>
                        </m:r>
                      </m:e>
                      <m:sub>
                        <m:r>
                          <a:rPr lang="en-US" altLang="zh-CN" sz="2000" b="0" i="1" smtClean="0">
                            <a:latin typeface="Cambria Math" panose="02040503050406030204" pitchFamily="18" charset="0"/>
                          </a:rPr>
                          <m:t>𝑝𝑟𝑒</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𝑟𝑒𝑔𝑖𝑠𝑡𝑟𝑎𝑡𝑖𝑜𝑛</m:t>
                        </m:r>
                      </m:sub>
                    </m:sSub>
                    <m:r>
                      <a:rPr lang="en-US" altLang="zh-CN" sz="2000" b="0" i="1" smtClean="0">
                        <a:latin typeface="Cambria Math" panose="02040503050406030204" pitchFamily="18" charset="0"/>
                      </a:rPr>
                      <m:t>=</m:t>
                    </m:r>
                    <m:nary>
                      <m:naryPr>
                        <m:chr m:val="∑"/>
                        <m:ctrlPr>
                          <a:rPr lang="en-US" altLang="zh-CN" sz="2000" b="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𝑁</m:t>
                        </m:r>
                      </m:sup>
                      <m:e>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𝑞</m:t>
                                </m:r>
                              </m:e>
                              <m:sub>
                                <m:r>
                                  <a:rPr lang="en-US" altLang="zh-CN" sz="2000" b="0" i="1" smtClean="0">
                                    <a:latin typeface="Cambria Math" panose="02040503050406030204" pitchFamily="18" charset="0"/>
                                  </a:rPr>
                                  <m:t>𝑖</m:t>
                                </m:r>
                              </m:sub>
                            </m:sSub>
                          </m:e>
                        </m:d>
                        <m:r>
                          <a:rPr lang="en-US" altLang="zh-CN" sz="2000" b="0" i="1" smtClean="0">
                            <a:latin typeface="Cambria Math" panose="02040503050406030204" pitchFamily="18" charset="0"/>
                          </a:rPr>
                          <m:t>|</m:t>
                        </m:r>
                      </m:e>
                    </m:nary>
                  </m:oMath>
                </a14:m>
                <a:r>
                  <a:rPr lang="en-US" altLang="zh-CN" sz="2000" dirty="0"/>
                  <a:t>. Afterwards, the MLE for the registered landmark set is defined as </a:t>
                </a:r>
                <a14:m>
                  <m:oMath xmlns:m="http://schemas.openxmlformats.org/officeDocument/2006/math">
                    <m:r>
                      <a:rPr lang="en-US" altLang="zh-CN" sz="2000" i="1">
                        <a:latin typeface="Cambria Math" panose="02040503050406030204" pitchFamily="18" charset="0"/>
                      </a:rPr>
                      <m:t>𝑀𝐿</m:t>
                    </m:r>
                    <m:r>
                      <a:rPr lang="en-US" altLang="zh-CN" sz="2000" b="0" i="1" smtClean="0">
                        <a:latin typeface="Cambria Math" panose="02040503050406030204" pitchFamily="18" charset="0"/>
                      </a:rPr>
                      <m:t>𝐸</m:t>
                    </m:r>
                    <m:r>
                      <a:rPr lang="en-US" altLang="zh-CN" sz="2000" i="1">
                        <a:latin typeface="Cambria Math" panose="02040503050406030204" pitchFamily="18" charset="0"/>
                      </a:rPr>
                      <m:t>=</m:t>
                    </m:r>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𝑁</m:t>
                        </m:r>
                      </m:sup>
                      <m:e>
                        <m:r>
                          <a:rPr lang="en-US" altLang="zh-CN" sz="2000" i="1">
                            <a:latin typeface="Cambria Math" panose="02040503050406030204" pitchFamily="18" charset="0"/>
                          </a:rPr>
                          <m:t>|</m:t>
                        </m:r>
                        <m:d>
                          <m:dPr>
                            <m:begChr m:val="|"/>
                            <m:endChr m:val="|"/>
                            <m:ctrlPr>
                              <a:rPr lang="en-US" altLang="zh-CN" sz="2000" i="1">
                                <a:latin typeface="Cambria Math" panose="02040503050406030204" pitchFamily="18" charset="0"/>
                              </a:rPr>
                            </m:ctrlPr>
                          </m:dPr>
                          <m:e>
                            <m:r>
                              <a:rPr lang="en-US" altLang="zh-CN" sz="2000" b="0" i="1" smtClean="0">
                                <a:latin typeface="Cambria Math" panose="02040503050406030204" pitchFamily="18" charset="0"/>
                              </a:rPr>
                              <m:t>𝜙</m:t>
                            </m:r>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i="1">
                                    <a:latin typeface="Cambria Math" panose="02040503050406030204" pitchFamily="18" charset="0"/>
                                  </a:rPr>
                                  <m:t>𝑖</m:t>
                                </m:r>
                              </m:sub>
                            </m:sSub>
                            <m:r>
                              <a:rPr lang="en-US" altLang="zh-CN" sz="2000" b="0" i="1" smtClean="0">
                                <a:latin typeface="Cambria Math" panose="02040503050406030204" pitchFamily="18" charset="0"/>
                              </a:rPr>
                              <m:t>)</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𝑞</m:t>
                                </m:r>
                              </m:e>
                              <m:sub>
                                <m:r>
                                  <a:rPr lang="en-US" altLang="zh-CN" sz="2000" i="1">
                                    <a:latin typeface="Cambria Math" panose="02040503050406030204" pitchFamily="18" charset="0"/>
                                  </a:rPr>
                                  <m:t>𝑖</m:t>
                                </m:r>
                              </m:sub>
                            </m:sSub>
                          </m:e>
                        </m:d>
                        <m:r>
                          <a:rPr lang="en-US" altLang="zh-CN" sz="2000" i="1">
                            <a:latin typeface="Cambria Math" panose="02040503050406030204" pitchFamily="18" charset="0"/>
                          </a:rPr>
                          <m:t>|</m:t>
                        </m:r>
                      </m:e>
                    </m:nary>
                  </m:oMath>
                </a14:m>
                <a:endParaRPr lang="en-US" altLang="zh-CN" sz="2000" dirty="0"/>
              </a:p>
              <a:p>
                <a:pPr>
                  <a:spcAft>
                    <a:spcPts val="600"/>
                  </a:spcAft>
                </a:pPr>
                <a:r>
                  <a:rPr lang="en-US" altLang="zh-CN" sz="2000" dirty="0"/>
                  <a:t>ROI Overlap Evaluation: Dice </a:t>
                </a:r>
                <a14:m>
                  <m:oMath xmlns:m="http://schemas.openxmlformats.org/officeDocument/2006/math">
                    <m:r>
                      <a:rPr lang="en-US" altLang="zh-CN" sz="2000" b="0" i="0" smtClean="0">
                        <a:latin typeface="Cambria Math" panose="02040503050406030204" pitchFamily="18" charset="0"/>
                      </a:rPr>
                      <m:t>2</m:t>
                    </m:r>
                    <m:f>
                      <m:fPr>
                        <m:ctrlPr>
                          <a:rPr lang="en-US" altLang="zh-CN" sz="2000" b="0" i="1" smtClean="0">
                            <a:latin typeface="Cambria Math" panose="02040503050406030204" pitchFamily="18" charset="0"/>
                          </a:rPr>
                        </m:ctrlPr>
                      </m:fPr>
                      <m:num>
                        <m:d>
                          <m:dPr>
                            <m:begChr m:val="|"/>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𝑇</m:t>
                                </m:r>
                              </m:e>
                              <m:sub>
                                <m:r>
                                  <a:rPr lang="en-US" altLang="zh-CN" sz="2000" b="0" i="1" smtClean="0">
                                    <a:latin typeface="Cambria Math" panose="02040503050406030204" pitchFamily="18" charset="0"/>
                                  </a:rPr>
                                  <m:t>𝑖</m:t>
                                </m:r>
                              </m:sub>
                            </m:sSub>
                          </m:e>
                        </m:d>
                      </m:num>
                      <m:den>
                        <m:d>
                          <m:dPr>
                            <m:begChr m:val="|"/>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b="0" i="1" smtClean="0">
                                    <a:latin typeface="Cambria Math" panose="02040503050406030204" pitchFamily="18" charset="0"/>
                                  </a:rPr>
                                  <m:t>𝑖</m:t>
                                </m:r>
                              </m:sub>
                            </m:sSub>
                          </m:e>
                        </m:d>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𝑇</m:t>
                                </m:r>
                              </m:e>
                              <m:sub>
                                <m:r>
                                  <a:rPr lang="en-US" altLang="zh-CN" sz="2000" b="0" i="1" smtClean="0">
                                    <a:latin typeface="Cambria Math" panose="02040503050406030204" pitchFamily="18" charset="0"/>
                                  </a:rPr>
                                  <m:t>𝑖</m:t>
                                </m:r>
                              </m:sub>
                            </m:sSub>
                          </m:e>
                        </m:d>
                      </m:den>
                    </m:f>
                  </m:oMath>
                </a14:m>
                <a:r>
                  <a:rPr lang="en-US" altLang="zh-CN" sz="2000" dirty="0"/>
                  <a:t> and IOU(Jaccard) </a:t>
                </a:r>
                <a14:m>
                  <m:oMath xmlns:m="http://schemas.openxmlformats.org/officeDocument/2006/math">
                    <m:f>
                      <m:fPr>
                        <m:ctrlPr>
                          <a:rPr lang="en-US" altLang="zh-CN" sz="2000" b="0" i="1" smtClean="0">
                            <a:latin typeface="Cambria Math" panose="02040503050406030204" pitchFamily="18" charset="0"/>
                          </a:rPr>
                        </m:ctrlPr>
                      </m:fPr>
                      <m:num>
                        <m:d>
                          <m:dPr>
                            <m:begChr m:val="|"/>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𝑇</m:t>
                                </m:r>
                              </m:e>
                              <m:sub>
                                <m:r>
                                  <a:rPr lang="en-US" altLang="zh-CN" sz="2000" b="0" i="1" smtClean="0">
                                    <a:latin typeface="Cambria Math" panose="02040503050406030204" pitchFamily="18" charset="0"/>
                                  </a:rPr>
                                  <m:t>𝑖</m:t>
                                </m:r>
                              </m:sub>
                            </m:sSub>
                          </m:e>
                        </m:d>
                      </m:num>
                      <m:den>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𝑇</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den>
                    </m:f>
                  </m:oMath>
                </a14:m>
                <a:r>
                  <a:rPr lang="en-US" altLang="zh-CN" sz="2000" dirty="0"/>
                  <a:t> where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𝑇</m:t>
                        </m:r>
                      </m:e>
                      <m:sub>
                        <m:r>
                          <a:rPr lang="en-US" altLang="zh-CN" sz="2000" b="0" i="1" smtClean="0">
                            <a:latin typeface="Cambria Math" panose="02040503050406030204" pitchFamily="18" charset="0"/>
                          </a:rPr>
                          <m:t>𝑖</m:t>
                        </m:r>
                      </m:sub>
                    </m:sSub>
                  </m:oMath>
                </a14:m>
                <a:r>
                  <a:rPr lang="en-US" altLang="zh-CN" sz="2000" dirty="0"/>
                  <a:t> are the segmented region in the deformed source and target volumes.</a:t>
                </a:r>
              </a:p>
              <a:p>
                <a:pPr>
                  <a:spcAft>
                    <a:spcPts val="600"/>
                  </a:spcAft>
                </a:pPr>
                <a:r>
                  <a:rPr lang="en-US" altLang="zh-CN" sz="2000" dirty="0"/>
                  <a:t>Sum of Squared Differences: Assuming a pair of registered images differ only by Gaussian noise, registration accuracy can be evaluated by measuring voxel intensity difference of the registered image pair. One common way to measure such voxel intensity difference is sum of squared differences, which is sensitive to small number of voxels with very large intensity differences. </a:t>
                </a:r>
                <a14:m>
                  <m:oMath xmlns:m="http://schemas.openxmlformats.org/officeDocument/2006/math">
                    <m:r>
                      <a:rPr lang="en-US" altLang="zh-CN" sz="2000" b="0" i="1" smtClean="0">
                        <a:latin typeface="Cambria Math" panose="02040503050406030204" pitchFamily="18" charset="0"/>
                      </a:rPr>
                      <m:t>𝑆𝑆</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𝐷</m:t>
                        </m:r>
                      </m:e>
                      <m:sub>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𝑅</m:t>
                        </m:r>
                      </m:sub>
                    </m:sSub>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𝑀</m:t>
                        </m:r>
                      </m:den>
                    </m:f>
                    <m:nary>
                      <m:naryPr>
                        <m:chr m:val="∑"/>
                        <m:limLoc m:val="subSup"/>
                        <m:ctrlPr>
                          <a:rPr lang="en-US" altLang="zh-CN" sz="2000" b="0" i="1" smtClean="0">
                            <a:latin typeface="Cambria Math" panose="02040503050406030204" pitchFamily="18" charset="0"/>
                          </a:rPr>
                        </m:ctrlPr>
                      </m:naryPr>
                      <m:sub>
                        <m:r>
                          <m:rPr>
                            <m:brk m:alnAt="25"/>
                          </m:rP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𝑀</m:t>
                        </m:r>
                      </m:sup>
                      <m:e>
                        <m:nary>
                          <m:naryPr>
                            <m:chr m:val="∑"/>
                            <m:supHide m:val="on"/>
                            <m:ctrlPr>
                              <a:rPr lang="en-US" altLang="zh-CN" sz="2000" b="0" i="1" smtClean="0">
                                <a:latin typeface="Cambria Math" panose="02040503050406030204" pitchFamily="18" charset="0"/>
                              </a:rPr>
                            </m:ctrlPr>
                          </m:naryPr>
                          <m:sub>
                            <m:r>
                              <m:rPr>
                                <m:brk m:alnAt="7"/>
                              </m:rP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𝑅</m:t>
                            </m:r>
                          </m:sub>
                          <m:sup/>
                          <m:e>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𝑇</m:t>
                                        </m:r>
                                      </m:e>
                                      <m:sub>
                                        <m:r>
                                          <a:rPr lang="en-US" altLang="zh-CN" sz="2000" b="0" i="1" smtClean="0">
                                            <a:latin typeface="Cambria Math" panose="02040503050406030204" pitchFamily="18" charset="0"/>
                                          </a:rPr>
                                          <m:t>𝑖</m:t>
                                        </m:r>
                                      </m:sub>
                                    </m:sSub>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h</m:t>
                                            </m:r>
                                          </m:e>
                                          <m:sub>
                                            <m:r>
                                              <a:rPr lang="en-US" altLang="zh-CN" sz="2000" b="0" i="1" smtClean="0">
                                                <a:latin typeface="Cambria Math" panose="02040503050406030204" pitchFamily="18" charset="0"/>
                                              </a:rPr>
                                              <m:t>𝑖𝑗</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𝑇</m:t>
                                        </m:r>
                                      </m:e>
                                      <m:sub>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e>
                                </m:d>
                              </m:e>
                              <m:sup>
                                <m:r>
                                  <a:rPr lang="en-US" altLang="zh-CN" sz="2000" b="0" i="1" smtClean="0">
                                    <a:latin typeface="Cambria Math" panose="02040503050406030204" pitchFamily="18" charset="0"/>
                                  </a:rPr>
                                  <m:t>2</m:t>
                                </m:r>
                              </m:sup>
                            </m:sSup>
                          </m:e>
                        </m:nary>
                      </m:e>
                    </m:nary>
                  </m:oMath>
                </a14:m>
                <a:r>
                  <a:rPr lang="en-US" altLang="zh-CN" sz="2000" dirty="0"/>
                  <a:t> where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h</m:t>
                        </m:r>
                      </m:e>
                      <m:sub>
                        <m:r>
                          <a:rPr lang="en-US" altLang="zh-CN" sz="2000" b="0" i="1" smtClean="0">
                            <a:latin typeface="Cambria Math" panose="02040503050406030204" pitchFamily="18" charset="0"/>
                          </a:rPr>
                          <m:t>𝑖𝑗</m:t>
                        </m:r>
                      </m:sub>
                    </m:sSub>
                  </m:oMath>
                </a14:m>
                <a:r>
                  <a:rPr lang="en-US" altLang="zh-CN" sz="2000" dirty="0"/>
                  <a:t> is the Eulerian transformation that maps a point in image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𝑇</m:t>
                        </m:r>
                      </m:e>
                      <m:sub>
                        <m:r>
                          <a:rPr lang="en-US" altLang="zh-CN" sz="2000" b="0" i="1" smtClean="0">
                            <a:latin typeface="Cambria Math" panose="02040503050406030204" pitchFamily="18" charset="0"/>
                          </a:rPr>
                          <m:t>𝑖</m:t>
                        </m:r>
                      </m:sub>
                    </m:sSub>
                  </m:oMath>
                </a14:m>
                <a:r>
                  <a:rPr lang="en-US" altLang="zh-CN" sz="2000" dirty="0"/>
                  <a:t> to point </a:t>
                </a:r>
                <a14:m>
                  <m:oMath xmlns:m="http://schemas.openxmlformats.org/officeDocument/2006/math">
                    <m:r>
                      <a:rPr lang="en-US" altLang="zh-CN" sz="2000" b="0" i="1" smtClean="0">
                        <a:latin typeface="Cambria Math" panose="02040503050406030204" pitchFamily="18" charset="0"/>
                      </a:rPr>
                      <m:t>𝑥</m:t>
                    </m:r>
                  </m:oMath>
                </a14:m>
                <a:r>
                  <a:rPr lang="en-US" altLang="zh-CN" sz="2000" dirty="0"/>
                  <a:t> in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𝑇</m:t>
                        </m:r>
                      </m:e>
                      <m:sub>
                        <m:r>
                          <a:rPr lang="en-US" altLang="zh-CN" sz="2000" b="0" i="1" smtClean="0">
                            <a:latin typeface="Cambria Math" panose="02040503050406030204" pitchFamily="18" charset="0"/>
                          </a:rPr>
                          <m:t>𝑗</m:t>
                        </m:r>
                      </m:sub>
                    </m:sSub>
                  </m:oMath>
                </a14:m>
                <a:r>
                  <a:rPr lang="en-US" altLang="zh-CN" sz="2000" dirty="0"/>
                  <a:t>, and </a:t>
                </a:r>
                <a14:m>
                  <m:oMath xmlns:m="http://schemas.openxmlformats.org/officeDocument/2006/math">
                    <m:r>
                      <a:rPr lang="en-US" altLang="zh-CN" sz="2000" b="0" i="1" smtClean="0">
                        <a:latin typeface="Cambria Math" panose="02040503050406030204" pitchFamily="18" charset="0"/>
                      </a:rPr>
                      <m:t>𝑅</m:t>
                    </m:r>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m:rPr>
                            <m:sty m:val="p"/>
                          </m:rPr>
                          <a:rPr lang="en-US" altLang="zh-CN" sz="2000" i="1">
                            <a:latin typeface="Cambria Math" panose="02040503050406030204" pitchFamily="18" charset="0"/>
                          </a:rPr>
                          <m:t>x</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𝑁</m:t>
                        </m:r>
                      </m:sub>
                    </m:sSub>
                    <m:r>
                      <a:rPr lang="en-US" altLang="zh-CN" sz="2000" b="0" i="1" smtClean="0">
                        <a:latin typeface="Cambria Math" panose="02040503050406030204" pitchFamily="18" charset="0"/>
                      </a:rPr>
                      <m:t>}</m:t>
                    </m:r>
                  </m:oMath>
                </a14:m>
                <a:r>
                  <a:rPr lang="en-US" altLang="zh-CN" sz="2000" dirty="0"/>
                  <a:t> is a subregion of </a:t>
                </a:r>
                <a14:m>
                  <m:oMath xmlns:m="http://schemas.openxmlformats.org/officeDocument/2006/math">
                    <m:r>
                      <a:rPr lang="en-US" altLang="zh-CN" sz="2000" b="0" i="1" smtClean="0">
                        <a:latin typeface="Cambria Math" panose="02040503050406030204" pitchFamily="18" charset="0"/>
                      </a:rPr>
                      <m:t>𝑁</m:t>
                    </m:r>
                  </m:oMath>
                </a14:m>
                <a:r>
                  <a:rPr lang="en-US" altLang="zh-CN" sz="2000" dirty="0"/>
                  <a:t> voxels in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𝑇</m:t>
                        </m:r>
                      </m:e>
                      <m:sub>
                        <m:r>
                          <a:rPr lang="en-US" altLang="zh-CN" sz="2000" b="0" i="1" smtClean="0">
                            <a:latin typeface="Cambria Math" panose="02040503050406030204" pitchFamily="18" charset="0"/>
                          </a:rPr>
                          <m:t>𝑗</m:t>
                        </m:r>
                      </m:sub>
                    </m:sSub>
                  </m:oMath>
                </a14:m>
                <a:r>
                  <a:rPr lang="en-US" altLang="zh-CN" sz="2000" dirty="0"/>
                  <a:t>.</a:t>
                </a:r>
              </a:p>
            </p:txBody>
          </p:sp>
        </mc:Choice>
        <mc:Fallback xmlns="">
          <p:sp>
            <p:nvSpPr>
              <p:cNvPr id="3" name="Content Placeholder 2">
                <a:extLst>
                  <a:ext uri="{FF2B5EF4-FFF2-40B4-BE49-F238E27FC236}">
                    <a16:creationId xmlns:a16="http://schemas.microsoft.com/office/drawing/2014/main" id="{16D4FC3B-E5AF-F621-AB55-66538132158C}"/>
                  </a:ext>
                </a:extLst>
              </p:cNvPr>
              <p:cNvSpPr>
                <a:spLocks noGrp="1" noRot="1" noChangeAspect="1" noMove="1" noResize="1" noEditPoints="1" noAdjustHandles="1" noChangeArrowheads="1" noChangeShapeType="1" noTextEdit="1"/>
              </p:cNvSpPr>
              <p:nvPr>
                <p:ph idx="1"/>
              </p:nvPr>
            </p:nvSpPr>
            <p:spPr>
              <a:xfrm>
                <a:off x="716280" y="1690687"/>
                <a:ext cx="10515600" cy="4802187"/>
              </a:xfrm>
              <a:blipFill>
                <a:blip r:embed="rId3"/>
                <a:stretch>
                  <a:fillRect l="-522" t="-1142" r="-1043"/>
                </a:stretch>
              </a:blipFill>
            </p:spPr>
            <p:txBody>
              <a:bodyPr/>
              <a:lstStyle/>
              <a:p>
                <a:r>
                  <a:rPr lang="en-US">
                    <a:noFill/>
                  </a:rPr>
                  <a:t> </a:t>
                </a:r>
              </a:p>
            </p:txBody>
          </p:sp>
        </mc:Fallback>
      </mc:AlternateContent>
    </p:spTree>
    <p:extLst>
      <p:ext uri="{BB962C8B-B14F-4D97-AF65-F5344CB8AC3E}">
        <p14:creationId xmlns:p14="http://schemas.microsoft.com/office/powerpoint/2010/main" val="8091380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p:txBody>
          <a:bodyPr/>
          <a:lstStyle/>
          <a:p>
            <a:r>
              <a:rPr lang="en-US" altLang="zh-CN" dirty="0"/>
              <a:t>Loss Functions: Classic Ones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4FC3B-E5AF-F621-AB55-66538132158C}"/>
                  </a:ext>
                </a:extLst>
              </p:cNvPr>
              <p:cNvSpPr>
                <a:spLocks noGrp="1"/>
              </p:cNvSpPr>
              <p:nvPr>
                <p:ph idx="1"/>
              </p:nvPr>
            </p:nvSpPr>
            <p:spPr>
              <a:xfrm>
                <a:off x="716280" y="1690688"/>
                <a:ext cx="10850880" cy="4351338"/>
              </a:xfrm>
            </p:spPr>
            <p:txBody>
              <a:bodyPr>
                <a:noAutofit/>
              </a:bodyPr>
              <a:lstStyle/>
              <a:p>
                <a:pPr>
                  <a:spcAft>
                    <a:spcPts val="600"/>
                  </a:spcAft>
                </a:pPr>
                <a:r>
                  <a:rPr lang="en-US" altLang="zh-CN" sz="1600" dirty="0"/>
                  <a:t>Correlation Coefficient: Measures the linear dependence between the intensities of two registered images based on the assumption that registered images have linear intensity relationship.</a:t>
                </a:r>
              </a:p>
              <a:p>
                <a:pPr marL="0" indent="0">
                  <a:spcAft>
                    <a:spcPts val="600"/>
                  </a:spcAft>
                  <a:buNone/>
                </a:pPr>
                <a:endParaRPr lang="en-US" altLang="zh-CN" sz="1600" dirty="0"/>
              </a:p>
              <a:p>
                <a:pPr>
                  <a:spcAft>
                    <a:spcPts val="600"/>
                  </a:spcAft>
                </a:pPr>
                <a:endParaRPr lang="en-US" altLang="zh-CN" sz="1600" dirty="0"/>
              </a:p>
              <a:p>
                <a:pPr marL="0" indent="0">
                  <a:spcAft>
                    <a:spcPts val="600"/>
                  </a:spcAft>
                  <a:buNone/>
                </a:pPr>
                <a:r>
                  <a:rPr lang="en-US" altLang="zh-CN" sz="1600" dirty="0"/>
                  <a:t>where </a:t>
                </a:r>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h</m:t>
                        </m:r>
                      </m:e>
                      <m:sub>
                        <m:r>
                          <a:rPr lang="en-US" altLang="zh-CN" sz="1600" b="0" i="1" smtClean="0">
                            <a:latin typeface="Cambria Math" panose="02040503050406030204" pitchFamily="18" charset="0"/>
                          </a:rPr>
                          <m:t>𝑖𝑗</m:t>
                        </m:r>
                      </m:sub>
                    </m:sSub>
                  </m:oMath>
                </a14:m>
                <a:r>
                  <a:rPr lang="en-US" altLang="zh-CN" sz="1600" dirty="0"/>
                  <a:t> is the Eulerian transformation that maps a point in image </a:t>
                </a:r>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𝑇</m:t>
                        </m:r>
                      </m:e>
                      <m:sub>
                        <m:r>
                          <a:rPr lang="en-US" altLang="zh-CN" sz="1600" b="0" i="1" smtClean="0">
                            <a:latin typeface="Cambria Math" panose="02040503050406030204" pitchFamily="18" charset="0"/>
                          </a:rPr>
                          <m:t>𝑖</m:t>
                        </m:r>
                      </m:sub>
                    </m:sSub>
                  </m:oMath>
                </a14:m>
                <a:r>
                  <a:rPr lang="en-US" altLang="zh-CN" sz="1600" dirty="0"/>
                  <a:t> to point </a:t>
                </a:r>
                <a14:m>
                  <m:oMath xmlns:m="http://schemas.openxmlformats.org/officeDocument/2006/math">
                    <m:r>
                      <a:rPr lang="en-US" altLang="zh-CN" sz="1600" b="0" i="1" smtClean="0">
                        <a:latin typeface="Cambria Math" panose="02040503050406030204" pitchFamily="18" charset="0"/>
                      </a:rPr>
                      <m:t>𝑥</m:t>
                    </m:r>
                  </m:oMath>
                </a14:m>
                <a:r>
                  <a:rPr lang="en-US" altLang="zh-CN" sz="1600" dirty="0"/>
                  <a:t> in </a:t>
                </a:r>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𝑇</m:t>
                        </m:r>
                      </m:e>
                      <m:sub>
                        <m:r>
                          <a:rPr lang="en-US" altLang="zh-CN" sz="1600" b="0" i="1" smtClean="0">
                            <a:latin typeface="Cambria Math" panose="02040503050406030204" pitchFamily="18" charset="0"/>
                          </a:rPr>
                          <m:t>𝑗</m:t>
                        </m:r>
                      </m:sub>
                    </m:sSub>
                  </m:oMath>
                </a14:m>
                <a:r>
                  <a:rPr lang="en-US" altLang="zh-CN" sz="1600" dirty="0"/>
                  <a:t>, and </a:t>
                </a:r>
                <a14:m>
                  <m:oMath xmlns:m="http://schemas.openxmlformats.org/officeDocument/2006/math">
                    <m:r>
                      <a:rPr lang="en-US" altLang="zh-CN" sz="1600" b="0" i="1" smtClean="0">
                        <a:latin typeface="Cambria Math" panose="02040503050406030204" pitchFamily="18" charset="0"/>
                      </a:rPr>
                      <m:t>𝑅</m:t>
                    </m:r>
                    <m:r>
                      <a:rPr lang="en-US" altLang="zh-CN" sz="1600" b="0" i="1" smtClean="0">
                        <a:latin typeface="Cambria Math" panose="02040503050406030204" pitchFamily="18" charset="0"/>
                      </a:rPr>
                      <m:t>={</m:t>
                    </m:r>
                    <m:sSub>
                      <m:sSubPr>
                        <m:ctrlPr>
                          <a:rPr lang="en-US" altLang="zh-CN" sz="1600" i="1">
                            <a:latin typeface="Cambria Math" panose="02040503050406030204" pitchFamily="18" charset="0"/>
                          </a:rPr>
                        </m:ctrlPr>
                      </m:sSubPr>
                      <m:e>
                        <m:r>
                          <m:rPr>
                            <m:sty m:val="p"/>
                          </m:rPr>
                          <a:rPr lang="en-US" altLang="zh-CN" sz="1600" i="1">
                            <a:latin typeface="Cambria Math" panose="02040503050406030204" pitchFamily="18" charset="0"/>
                          </a:rPr>
                          <m:t>x</m:t>
                        </m:r>
                      </m:e>
                      <m:sub>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𝑁</m:t>
                        </m:r>
                      </m:sub>
                    </m:sSub>
                    <m:r>
                      <a:rPr lang="en-US" altLang="zh-CN" sz="1600" b="0" i="1" smtClean="0">
                        <a:latin typeface="Cambria Math" panose="02040503050406030204" pitchFamily="18" charset="0"/>
                      </a:rPr>
                      <m:t>}</m:t>
                    </m:r>
                  </m:oMath>
                </a14:m>
                <a:r>
                  <a:rPr lang="en-US" altLang="zh-CN" sz="1600" dirty="0"/>
                  <a:t> is a subregion of </a:t>
                </a:r>
                <a14:m>
                  <m:oMath xmlns:m="http://schemas.openxmlformats.org/officeDocument/2006/math">
                    <m:r>
                      <a:rPr lang="en-US" altLang="zh-CN" sz="1600" b="0" i="1" smtClean="0">
                        <a:latin typeface="Cambria Math" panose="02040503050406030204" pitchFamily="18" charset="0"/>
                      </a:rPr>
                      <m:t>𝑁</m:t>
                    </m:r>
                  </m:oMath>
                </a14:m>
                <a:r>
                  <a:rPr lang="en-US" altLang="zh-CN" sz="1600" dirty="0"/>
                  <a:t> voxels in </a:t>
                </a:r>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𝑇</m:t>
                        </m:r>
                      </m:e>
                      <m:sub>
                        <m:r>
                          <a:rPr lang="en-US" altLang="zh-CN" sz="1600" b="0" i="1" smtClean="0">
                            <a:latin typeface="Cambria Math" panose="02040503050406030204" pitchFamily="18" charset="0"/>
                          </a:rPr>
                          <m:t>𝑗</m:t>
                        </m:r>
                      </m:sub>
                    </m:sSub>
                  </m:oMath>
                </a14:m>
                <a:r>
                  <a:rPr lang="en-US" altLang="zh-CN" sz="1600" dirty="0"/>
                  <a:t>. For a mono-modal image registration applications, a set of perfectly registered images will result in an CC of one.</a:t>
                </a:r>
              </a:p>
              <a:p>
                <a:pPr>
                  <a:spcAft>
                    <a:spcPts val="600"/>
                  </a:spcAft>
                </a:pPr>
                <a:r>
                  <a:rPr lang="en-US" altLang="zh-CN" sz="1600" dirty="0"/>
                  <a:t>Mutual Information: Measures the statistical dependence between the intensities of corresponding voxels in a pair of images, which is assumed to be maximal if the images are registered.</a:t>
                </a:r>
              </a:p>
              <a:p>
                <a:pPr>
                  <a:spcAft>
                    <a:spcPts val="600"/>
                  </a:spcAft>
                </a:pPr>
                <a:endParaRPr lang="en-US" altLang="zh-CN" sz="1600" dirty="0"/>
              </a:p>
              <a:p>
                <a:pPr>
                  <a:spcAft>
                    <a:spcPts val="600"/>
                  </a:spcAft>
                </a:pPr>
                <a:endParaRPr lang="en-US" altLang="zh-CN" sz="1600" dirty="0"/>
              </a:p>
              <a:p>
                <a:pPr marL="0" indent="0">
                  <a:spcAft>
                    <a:spcPts val="600"/>
                  </a:spcAft>
                  <a:buNone/>
                </a:pPr>
                <a:r>
                  <a:rPr lang="en-US" altLang="zh-CN" sz="1600" dirty="0"/>
                  <a:t>where </a:t>
                </a:r>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h</m:t>
                        </m:r>
                      </m:e>
                      <m:sub>
                        <m:r>
                          <a:rPr lang="en-US" altLang="zh-CN" sz="1600" b="0" i="1" smtClean="0">
                            <a:latin typeface="Cambria Math" panose="02040503050406030204" pitchFamily="18" charset="0"/>
                          </a:rPr>
                          <m:t>𝑖𝑗</m:t>
                        </m:r>
                      </m:sub>
                    </m:sSub>
                  </m:oMath>
                </a14:m>
                <a:r>
                  <a:rPr lang="en-US" altLang="zh-CN" sz="1600" dirty="0"/>
                  <a:t> is the Eulerian transformation that maps a point in image </a:t>
                </a:r>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𝑇</m:t>
                        </m:r>
                      </m:e>
                      <m:sub>
                        <m:r>
                          <a:rPr lang="en-US" altLang="zh-CN" sz="1600" b="0" i="1" smtClean="0">
                            <a:latin typeface="Cambria Math" panose="02040503050406030204" pitchFamily="18" charset="0"/>
                          </a:rPr>
                          <m:t>𝑖</m:t>
                        </m:r>
                      </m:sub>
                    </m:sSub>
                  </m:oMath>
                </a14:m>
                <a:r>
                  <a:rPr lang="en-US" altLang="zh-CN" sz="1600" dirty="0"/>
                  <a:t> to point </a:t>
                </a:r>
                <a14:m>
                  <m:oMath xmlns:m="http://schemas.openxmlformats.org/officeDocument/2006/math">
                    <m:r>
                      <a:rPr lang="en-US" altLang="zh-CN" sz="1600" b="0" i="1" smtClean="0">
                        <a:latin typeface="Cambria Math" panose="02040503050406030204" pitchFamily="18" charset="0"/>
                      </a:rPr>
                      <m:t>𝑥</m:t>
                    </m:r>
                  </m:oMath>
                </a14:m>
                <a:r>
                  <a:rPr lang="en-US" altLang="zh-CN" sz="1600" dirty="0"/>
                  <a:t> in </a:t>
                </a:r>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𝑇</m:t>
                        </m:r>
                      </m:e>
                      <m:sub>
                        <m:r>
                          <a:rPr lang="en-US" altLang="zh-CN" sz="1600" b="0" i="1" smtClean="0">
                            <a:latin typeface="Cambria Math" panose="02040503050406030204" pitchFamily="18" charset="0"/>
                          </a:rPr>
                          <m:t>𝑗</m:t>
                        </m:r>
                      </m:sub>
                    </m:sSub>
                  </m:oMath>
                </a14:m>
                <a:r>
                  <a:rPr lang="en-US" altLang="zh-CN" sz="1600" dirty="0"/>
                  <a:t>, and </a:t>
                </a:r>
                <a14:m>
                  <m:oMath xmlns:m="http://schemas.openxmlformats.org/officeDocument/2006/math">
                    <m:r>
                      <a:rPr lang="en-US" altLang="zh-CN" sz="1600" b="0" i="1" smtClean="0">
                        <a:latin typeface="Cambria Math" panose="02040503050406030204" pitchFamily="18" charset="0"/>
                      </a:rPr>
                      <m:t>𝑅</m:t>
                    </m:r>
                    <m:r>
                      <a:rPr lang="en-US" altLang="zh-CN" sz="1600" b="0" i="1" smtClean="0">
                        <a:latin typeface="Cambria Math" panose="02040503050406030204" pitchFamily="18" charset="0"/>
                      </a:rPr>
                      <m:t>={</m:t>
                    </m:r>
                    <m:sSub>
                      <m:sSubPr>
                        <m:ctrlPr>
                          <a:rPr lang="en-US" altLang="zh-CN" sz="1600" i="1">
                            <a:latin typeface="Cambria Math" panose="02040503050406030204" pitchFamily="18" charset="0"/>
                          </a:rPr>
                        </m:ctrlPr>
                      </m:sSubPr>
                      <m:e>
                        <m:r>
                          <m:rPr>
                            <m:sty m:val="p"/>
                          </m:rPr>
                          <a:rPr lang="en-US" altLang="zh-CN" sz="1600" i="1">
                            <a:latin typeface="Cambria Math" panose="02040503050406030204" pitchFamily="18" charset="0"/>
                          </a:rPr>
                          <m:t>x</m:t>
                        </m:r>
                      </m:e>
                      <m:sub>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𝑁</m:t>
                        </m:r>
                      </m:sub>
                    </m:sSub>
                    <m:r>
                      <a:rPr lang="en-US" altLang="zh-CN" sz="1600" b="0" i="1" smtClean="0">
                        <a:latin typeface="Cambria Math" panose="02040503050406030204" pitchFamily="18" charset="0"/>
                      </a:rPr>
                      <m:t>}</m:t>
                    </m:r>
                  </m:oMath>
                </a14:m>
                <a:r>
                  <a:rPr lang="en-US" altLang="zh-CN" sz="1600" dirty="0"/>
                  <a:t> is a subregion of </a:t>
                </a:r>
                <a14:m>
                  <m:oMath xmlns:m="http://schemas.openxmlformats.org/officeDocument/2006/math">
                    <m:r>
                      <a:rPr lang="en-US" altLang="zh-CN" sz="1600" b="0" i="1" smtClean="0">
                        <a:latin typeface="Cambria Math" panose="02040503050406030204" pitchFamily="18" charset="0"/>
                      </a:rPr>
                      <m:t>𝑁</m:t>
                    </m:r>
                  </m:oMath>
                </a14:m>
                <a:r>
                  <a:rPr lang="en-US" altLang="zh-CN" sz="1600" dirty="0"/>
                  <a:t> voxels in </a:t>
                </a:r>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𝑇</m:t>
                        </m:r>
                      </m:e>
                      <m:sub>
                        <m:r>
                          <a:rPr lang="en-US" altLang="zh-CN" sz="1600" b="0" i="1" smtClean="0">
                            <a:latin typeface="Cambria Math" panose="02040503050406030204" pitchFamily="18" charset="0"/>
                          </a:rPr>
                          <m:t>𝑗</m:t>
                        </m:r>
                      </m:sub>
                    </m:sSub>
                  </m:oMath>
                </a14:m>
                <a:r>
                  <a:rPr lang="en-US" altLang="zh-CN" sz="1600" dirty="0"/>
                  <a:t>, </a:t>
                </a:r>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𝑝</m:t>
                        </m:r>
                      </m:e>
                      <m:sub>
                        <m:r>
                          <a:rPr lang="en-US" altLang="zh-CN" sz="1600" b="0" i="1" smtClean="0">
                            <a:latin typeface="Cambria Math" panose="02040503050406030204" pitchFamily="18" charset="0"/>
                          </a:rPr>
                          <m:t>𝑖𝑗</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𝑝</m:t>
                        </m:r>
                      </m:e>
                      <m:sub>
                        <m:r>
                          <a:rPr lang="en-US" altLang="zh-CN" sz="1600" b="0" i="1" smtClean="0">
                            <a:latin typeface="Cambria Math" panose="02040503050406030204" pitchFamily="18" charset="0"/>
                          </a:rPr>
                          <m:t>𝑖</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𝑝</m:t>
                        </m:r>
                      </m:e>
                      <m:sub>
                        <m:r>
                          <a:rPr lang="en-US" altLang="zh-CN" sz="1600" b="0" i="1" smtClean="0">
                            <a:latin typeface="Cambria Math" panose="02040503050406030204" pitchFamily="18" charset="0"/>
                          </a:rPr>
                          <m:t>𝑗</m:t>
                        </m:r>
                      </m:sub>
                    </m:sSub>
                  </m:oMath>
                </a14:m>
                <a:r>
                  <a:rPr lang="en-US" altLang="zh-CN" sz="1600" dirty="0"/>
                  <a:t> are the joint and marginal distributions of the pair </a:t>
                </a:r>
                <a14:m>
                  <m:oMath xmlns:m="http://schemas.openxmlformats.org/officeDocument/2006/math">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𝑇</m:t>
                        </m:r>
                      </m:e>
                      <m:sub>
                        <m:r>
                          <a:rPr lang="en-US" altLang="zh-CN" sz="1600" b="0" i="1" smtClean="0">
                            <a:latin typeface="Cambria Math" panose="02040503050406030204" pitchFamily="18" charset="0"/>
                          </a:rPr>
                          <m:t>𝑖</m:t>
                        </m:r>
                      </m:sub>
                    </m:sSub>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h</m:t>
                            </m:r>
                          </m:e>
                          <m:sub>
                            <m:r>
                              <a:rPr lang="en-US" altLang="zh-CN" sz="1600" b="0" i="1" smtClean="0">
                                <a:latin typeface="Cambria Math" panose="02040503050406030204" pitchFamily="18" charset="0"/>
                              </a:rPr>
                              <m:t>𝑖𝑗</m:t>
                            </m:r>
                          </m:sub>
                        </m:sSub>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𝑥</m:t>
                            </m:r>
                          </m:e>
                        </m:d>
                      </m:e>
                    </m:d>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𝑇</m:t>
                        </m:r>
                      </m:e>
                      <m:sub>
                        <m:r>
                          <a:rPr lang="en-US" altLang="zh-CN" sz="1600" b="0" i="1" smtClean="0">
                            <a:latin typeface="Cambria Math" panose="02040503050406030204" pitchFamily="18" charset="0"/>
                          </a:rPr>
                          <m:t>𝑗</m:t>
                        </m:r>
                      </m:sub>
                    </m:sSub>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𝑥</m:t>
                        </m:r>
                      </m:e>
                    </m:d>
                    <m:r>
                      <a:rPr lang="en-US" altLang="zh-CN" sz="1600" b="0" i="1" smtClean="0">
                        <a:latin typeface="Cambria Math" panose="02040503050406030204" pitchFamily="18" charset="0"/>
                      </a:rPr>
                      <m:t>)</m:t>
                    </m:r>
                  </m:oMath>
                </a14:m>
                <a:r>
                  <a:rPr lang="en-US" altLang="zh-CN" sz="1600" dirty="0"/>
                  <a:t> and of </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𝑇</m:t>
                        </m:r>
                      </m:e>
                      <m:sub>
                        <m:r>
                          <a:rPr lang="en-US" altLang="zh-CN" sz="1600" i="1">
                            <a:latin typeface="Cambria Math" panose="02040503050406030204" pitchFamily="18" charset="0"/>
                          </a:rPr>
                          <m:t>𝑖</m:t>
                        </m:r>
                      </m:sub>
                    </m:sSub>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h</m:t>
                            </m:r>
                          </m:e>
                          <m:sub>
                            <m:r>
                              <a:rPr lang="en-US" altLang="zh-CN" sz="1600" i="1">
                                <a:latin typeface="Cambria Math" panose="02040503050406030204" pitchFamily="18" charset="0"/>
                              </a:rPr>
                              <m:t>𝑖𝑗</m:t>
                            </m:r>
                          </m:sub>
                        </m:sSub>
                        <m:d>
                          <m:dPr>
                            <m:ctrlPr>
                              <a:rPr lang="en-US" altLang="zh-CN" sz="1600" i="1">
                                <a:latin typeface="Cambria Math" panose="02040503050406030204" pitchFamily="18" charset="0"/>
                              </a:rPr>
                            </m:ctrlPr>
                          </m:dPr>
                          <m:e>
                            <m:r>
                              <a:rPr lang="en-US" altLang="zh-CN" sz="1600" i="1">
                                <a:latin typeface="Cambria Math" panose="02040503050406030204" pitchFamily="18" charset="0"/>
                              </a:rPr>
                              <m:t>𝑥</m:t>
                            </m:r>
                          </m:e>
                        </m:d>
                      </m:e>
                    </m:d>
                  </m:oMath>
                </a14:m>
                <a:r>
                  <a:rPr lang="en-US" altLang="zh-CN" sz="1600" dirty="0"/>
                  <a:t>,</a:t>
                </a:r>
                <a14:m>
                  <m:oMath xmlns:m="http://schemas.openxmlformats.org/officeDocument/2006/math">
                    <m:r>
                      <a:rPr lang="en-US" altLang="zh-CN" sz="1600" b="0" i="0" smtClean="0">
                        <a:latin typeface="Cambria Math" panose="02040503050406030204" pitchFamily="18" charset="0"/>
                      </a:rPr>
                      <m:t>   </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𝑇</m:t>
                        </m:r>
                      </m:e>
                      <m:sub>
                        <m:r>
                          <a:rPr lang="en-US" altLang="zh-CN" sz="1600" i="1">
                            <a:latin typeface="Cambria Math" panose="02040503050406030204" pitchFamily="18" charset="0"/>
                          </a:rPr>
                          <m:t>𝑗</m:t>
                        </m:r>
                      </m:sub>
                    </m:sSub>
                    <m:d>
                      <m:dPr>
                        <m:ctrlPr>
                          <a:rPr lang="en-US" altLang="zh-CN" sz="1600" i="1">
                            <a:latin typeface="Cambria Math" panose="02040503050406030204" pitchFamily="18" charset="0"/>
                          </a:rPr>
                        </m:ctrlPr>
                      </m:dPr>
                      <m:e>
                        <m:r>
                          <a:rPr lang="en-US" altLang="zh-CN" sz="1600" i="1">
                            <a:latin typeface="Cambria Math" panose="02040503050406030204" pitchFamily="18" charset="0"/>
                          </a:rPr>
                          <m:t>𝑥</m:t>
                        </m:r>
                      </m:e>
                    </m:d>
                  </m:oMath>
                </a14:m>
                <a:r>
                  <a:rPr lang="en-US" altLang="zh-CN" sz="1600" dirty="0"/>
                  <a:t> respectively.</a:t>
                </a:r>
              </a:p>
            </p:txBody>
          </p:sp>
        </mc:Choice>
        <mc:Fallback xmlns="">
          <p:sp>
            <p:nvSpPr>
              <p:cNvPr id="3" name="Content Placeholder 2">
                <a:extLst>
                  <a:ext uri="{FF2B5EF4-FFF2-40B4-BE49-F238E27FC236}">
                    <a16:creationId xmlns:a16="http://schemas.microsoft.com/office/drawing/2014/main" id="{16D4FC3B-E5AF-F621-AB55-66538132158C}"/>
                  </a:ext>
                </a:extLst>
              </p:cNvPr>
              <p:cNvSpPr>
                <a:spLocks noGrp="1" noRot="1" noChangeAspect="1" noMove="1" noResize="1" noEditPoints="1" noAdjustHandles="1" noChangeArrowheads="1" noChangeShapeType="1" noTextEdit="1"/>
              </p:cNvSpPr>
              <p:nvPr>
                <p:ph idx="1"/>
              </p:nvPr>
            </p:nvSpPr>
            <p:spPr>
              <a:xfrm>
                <a:off x="716280" y="1690688"/>
                <a:ext cx="10850880" cy="4351338"/>
              </a:xfrm>
              <a:blipFill>
                <a:blip r:embed="rId3"/>
                <a:stretch>
                  <a:fillRect l="-337" t="-980" b="-5882"/>
                </a:stretch>
              </a:blipFill>
            </p:spPr>
            <p:txBody>
              <a:bodyPr/>
              <a:lstStyle/>
              <a:p>
                <a:r>
                  <a:rPr lang="en-US">
                    <a:noFill/>
                  </a:rPr>
                  <a:t> </a:t>
                </a:r>
              </a:p>
            </p:txBody>
          </p:sp>
        </mc:Fallback>
      </mc:AlternateContent>
      <p:pic>
        <p:nvPicPr>
          <p:cNvPr id="5" name="图片 4">
            <a:extLst>
              <a:ext uri="{FF2B5EF4-FFF2-40B4-BE49-F238E27FC236}">
                <a16:creationId xmlns:a16="http://schemas.microsoft.com/office/drawing/2014/main" id="{3718B660-0D90-F111-2DCC-C6426DB13250}"/>
              </a:ext>
            </a:extLst>
          </p:cNvPr>
          <p:cNvPicPr>
            <a:picLocks noChangeAspect="1"/>
          </p:cNvPicPr>
          <p:nvPr/>
        </p:nvPicPr>
        <p:blipFill>
          <a:blip r:embed="rId4"/>
          <a:stretch>
            <a:fillRect/>
          </a:stretch>
        </p:blipFill>
        <p:spPr>
          <a:xfrm>
            <a:off x="3108960" y="2198297"/>
            <a:ext cx="5673477" cy="1059243"/>
          </a:xfrm>
          <a:prstGeom prst="rect">
            <a:avLst/>
          </a:prstGeom>
        </p:spPr>
      </p:pic>
      <p:pic>
        <p:nvPicPr>
          <p:cNvPr id="9" name="图片 8">
            <a:extLst>
              <a:ext uri="{FF2B5EF4-FFF2-40B4-BE49-F238E27FC236}">
                <a16:creationId xmlns:a16="http://schemas.microsoft.com/office/drawing/2014/main" id="{0996A66E-3748-2692-602C-EBCFC64CB785}"/>
              </a:ext>
            </a:extLst>
          </p:cNvPr>
          <p:cNvPicPr>
            <a:picLocks noChangeAspect="1"/>
          </p:cNvPicPr>
          <p:nvPr/>
        </p:nvPicPr>
        <p:blipFill>
          <a:blip r:embed="rId5"/>
          <a:stretch>
            <a:fillRect/>
          </a:stretch>
        </p:blipFill>
        <p:spPr>
          <a:xfrm>
            <a:off x="2667000" y="4583103"/>
            <a:ext cx="7182297" cy="800389"/>
          </a:xfrm>
          <a:prstGeom prst="rect">
            <a:avLst/>
          </a:prstGeom>
        </p:spPr>
      </p:pic>
    </p:spTree>
    <p:extLst>
      <p:ext uri="{BB962C8B-B14F-4D97-AF65-F5344CB8AC3E}">
        <p14:creationId xmlns:p14="http://schemas.microsoft.com/office/powerpoint/2010/main" val="31970414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p:txBody>
          <a:bodyPr/>
          <a:lstStyle/>
          <a:p>
            <a:r>
              <a:rPr lang="en-US" altLang="zh-CN" dirty="0"/>
              <a:t>Deformation Regularizer</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4FC3B-E5AF-F621-AB55-66538132158C}"/>
                  </a:ext>
                </a:extLst>
              </p:cNvPr>
              <p:cNvSpPr>
                <a:spLocks noGrp="1"/>
              </p:cNvSpPr>
              <p:nvPr>
                <p:ph idx="1"/>
              </p:nvPr>
            </p:nvSpPr>
            <p:spPr>
              <a:xfrm>
                <a:off x="624840" y="1558925"/>
                <a:ext cx="10515600" cy="4351338"/>
              </a:xfrm>
            </p:spPr>
            <p:txBody>
              <a:bodyPr>
                <a:noAutofit/>
              </a:bodyPr>
              <a:lstStyle/>
              <a:p>
                <a:pPr>
                  <a:spcAft>
                    <a:spcPts val="600"/>
                  </a:spcAft>
                </a:pPr>
                <a:r>
                  <a:rPr lang="en-US" altLang="zh-CN" sz="2000" dirty="0"/>
                  <a:t>A deformation regularizer, as the terminologies implies, is used for DIR, with its usage being not necessary for rigid/affine transformations. For DIR algorithms, producing smooth deformations is not only a desirable property but a necessary requirement: While diffeomorphic transformations may not be required for certain applications, smoothness remains imperative in almost all cases to avoid trivial solutions such as rearranging voxels, with which an almost perfect similarity measure can be achieved but result in unrealistic transformation.</a:t>
                </a:r>
              </a:p>
              <a:p>
                <a:pPr>
                  <a:spcAft>
                    <a:spcPts val="600"/>
                  </a:spcAft>
                </a:pPr>
                <a:r>
                  <a:rPr lang="en-US" altLang="zh-CN" sz="2000" dirty="0"/>
                  <a:t>The regularizer can be considered as a prior in a maximum a posteriori (MAP) framework, while the similarity measure acts as the data likelihood.</a:t>
                </a:r>
              </a:p>
              <a:p>
                <a:pPr>
                  <a:spcAft>
                    <a:spcPts val="600"/>
                  </a:spcAft>
                </a:pPr>
                <a:r>
                  <a:rPr lang="en-US" altLang="zh-CN" sz="2000" dirty="0"/>
                  <a:t>The diffusion regularizer is a commonly employed deformation regularizer. This regularization computes the squared </a:t>
                </a:r>
                <a14:m>
                  <m:oMath xmlns:m="http://schemas.openxmlformats.org/officeDocument/2006/math">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𝑙</m:t>
                        </m:r>
                      </m:e>
                      <m:sup>
                        <m:r>
                          <a:rPr lang="en-US" altLang="zh-CN" sz="2000" b="0" i="1" smtClean="0">
                            <a:latin typeface="Cambria Math" panose="02040503050406030204" pitchFamily="18" charset="0"/>
                          </a:rPr>
                          <m:t>2</m:t>
                        </m:r>
                      </m:sup>
                    </m:sSup>
                  </m:oMath>
                </a14:m>
                <a:r>
                  <a:rPr lang="en-US" altLang="zh-CN" sz="2000" dirty="0"/>
                  <a:t> norm of the gradients of the displacement field, effectively penalizing the disparities between adjacent displacements. Other alternatives include penalizing the second derivative of the displacements, often referred as bending energy regularizers. </a:t>
                </a:r>
              </a:p>
              <a:p>
                <a:pPr>
                  <a:spcAft>
                    <a:spcPts val="600"/>
                  </a:spcAft>
                </a:pPr>
                <a:r>
                  <a:rPr lang="en-US" altLang="zh-CN" sz="2000" dirty="0"/>
                  <a:t>Such regularizers discourage discontinuities in the displacements in applications where sliding motion may occur in organs, such as registering exhale and inhale CT scans of the lung.</a:t>
                </a:r>
              </a:p>
            </p:txBody>
          </p:sp>
        </mc:Choice>
        <mc:Fallback xmlns="">
          <p:sp>
            <p:nvSpPr>
              <p:cNvPr id="3" name="Content Placeholder 2">
                <a:extLst>
                  <a:ext uri="{FF2B5EF4-FFF2-40B4-BE49-F238E27FC236}">
                    <a16:creationId xmlns:a16="http://schemas.microsoft.com/office/drawing/2014/main" id="{16D4FC3B-E5AF-F621-AB55-66538132158C}"/>
                  </a:ext>
                </a:extLst>
              </p:cNvPr>
              <p:cNvSpPr>
                <a:spLocks noGrp="1" noRot="1" noChangeAspect="1" noMove="1" noResize="1" noEditPoints="1" noAdjustHandles="1" noChangeArrowheads="1" noChangeShapeType="1" noTextEdit="1"/>
              </p:cNvSpPr>
              <p:nvPr>
                <p:ph idx="1"/>
              </p:nvPr>
            </p:nvSpPr>
            <p:spPr>
              <a:xfrm>
                <a:off x="624840" y="1558925"/>
                <a:ext cx="10515600" cy="4351338"/>
              </a:xfrm>
              <a:blipFill>
                <a:blip r:embed="rId3"/>
                <a:stretch>
                  <a:fillRect l="-522" t="-1541" b="-6863"/>
                </a:stretch>
              </a:blipFill>
            </p:spPr>
            <p:txBody>
              <a:bodyPr/>
              <a:lstStyle/>
              <a:p>
                <a:r>
                  <a:rPr lang="en-US">
                    <a:noFill/>
                  </a:rPr>
                  <a:t> </a:t>
                </a:r>
              </a:p>
            </p:txBody>
          </p:sp>
        </mc:Fallback>
      </mc:AlternateContent>
    </p:spTree>
    <p:extLst>
      <p:ext uri="{BB962C8B-B14F-4D97-AF65-F5344CB8AC3E}">
        <p14:creationId xmlns:p14="http://schemas.microsoft.com/office/powerpoint/2010/main" val="8658867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p:txBody>
          <a:bodyPr/>
          <a:lstStyle/>
          <a:p>
            <a:r>
              <a:rPr lang="en-US" altLang="zh-CN" dirty="0"/>
              <a:t>Regularizer Example: </a:t>
            </a:r>
            <a:r>
              <a:rPr lang="en-US" altLang="zh-CN" dirty="0" err="1"/>
              <a:t>GradICON</a:t>
            </a:r>
            <a:endParaRPr lang="en-US" dirty="0"/>
          </a:p>
        </p:txBody>
      </p:sp>
      <p:sp>
        <p:nvSpPr>
          <p:cNvPr id="3" name="Content Placeholder 2">
            <a:extLst>
              <a:ext uri="{FF2B5EF4-FFF2-40B4-BE49-F238E27FC236}">
                <a16:creationId xmlns:a16="http://schemas.microsoft.com/office/drawing/2014/main" id="{16D4FC3B-E5AF-F621-AB55-66538132158C}"/>
              </a:ext>
            </a:extLst>
          </p:cNvPr>
          <p:cNvSpPr>
            <a:spLocks noGrp="1"/>
          </p:cNvSpPr>
          <p:nvPr>
            <p:ph idx="1"/>
          </p:nvPr>
        </p:nvSpPr>
        <p:spPr>
          <a:xfrm>
            <a:off x="655320" y="1690688"/>
            <a:ext cx="7703820" cy="4351338"/>
          </a:xfrm>
        </p:spPr>
        <p:txBody>
          <a:bodyPr>
            <a:noAutofit/>
          </a:bodyPr>
          <a:lstStyle/>
          <a:p>
            <a:pPr>
              <a:spcAft>
                <a:spcPts val="600"/>
              </a:spcAft>
            </a:pPr>
            <a:r>
              <a:rPr lang="en-US" altLang="zh-CN" sz="2000" dirty="0"/>
              <a:t>The model, contrary to optimization-based registration techniques and many modern learning-based methods, do not directly penalize transformation irregularities but instead promote transformation regularity via an inverse consistency penalty.</a:t>
            </a:r>
          </a:p>
          <a:p>
            <a:pPr>
              <a:spcAft>
                <a:spcPts val="600"/>
              </a:spcAft>
            </a:pPr>
            <a:r>
              <a:rPr lang="en-US" altLang="zh-CN" sz="2000" dirty="0"/>
              <a:t>The approach is based on a simple yet effective observation: Penalizing the Jacobian of the inverse consistency condition instead of inverse consistency directly:</a:t>
            </a:r>
          </a:p>
          <a:p>
            <a:pPr lvl="1">
              <a:spcAft>
                <a:spcPts val="600"/>
              </a:spcAft>
            </a:pPr>
            <a:r>
              <a:rPr lang="en-US" altLang="zh-CN" sz="1600" dirty="0"/>
              <a:t>Yield significantly improved convergence</a:t>
            </a:r>
          </a:p>
          <a:p>
            <a:pPr lvl="1">
              <a:spcAft>
                <a:spcPts val="600"/>
              </a:spcAft>
            </a:pPr>
            <a:r>
              <a:rPr lang="en-US" altLang="zh-CN" sz="1600" dirty="0"/>
              <a:t>No longer requires careful scheduling of the inverse consistency penalty</a:t>
            </a:r>
          </a:p>
          <a:p>
            <a:pPr lvl="1">
              <a:spcAft>
                <a:spcPts val="600"/>
              </a:spcAft>
            </a:pPr>
            <a:r>
              <a:rPr lang="en-US" altLang="zh-CN" sz="1600" dirty="0"/>
              <a:t>Result in spatially regular maps</a:t>
            </a:r>
          </a:p>
          <a:p>
            <a:pPr lvl="1">
              <a:spcAft>
                <a:spcPts val="600"/>
              </a:spcAft>
            </a:pPr>
            <a:r>
              <a:rPr lang="en-US" altLang="zh-CN" sz="1600" dirty="0"/>
              <a:t>Improve registration accuracy</a:t>
            </a:r>
          </a:p>
        </p:txBody>
      </p:sp>
      <p:pic>
        <p:nvPicPr>
          <p:cNvPr id="5" name="图片 4">
            <a:extLst>
              <a:ext uri="{FF2B5EF4-FFF2-40B4-BE49-F238E27FC236}">
                <a16:creationId xmlns:a16="http://schemas.microsoft.com/office/drawing/2014/main" id="{3E672765-7A6C-C5CA-FBBD-C905AC853853}"/>
              </a:ext>
            </a:extLst>
          </p:cNvPr>
          <p:cNvPicPr>
            <a:picLocks noChangeAspect="1"/>
          </p:cNvPicPr>
          <p:nvPr/>
        </p:nvPicPr>
        <p:blipFill>
          <a:blip r:embed="rId3"/>
          <a:stretch>
            <a:fillRect/>
          </a:stretch>
        </p:blipFill>
        <p:spPr>
          <a:xfrm>
            <a:off x="8414992" y="2498726"/>
            <a:ext cx="3639848" cy="3543300"/>
          </a:xfrm>
          <a:prstGeom prst="rect">
            <a:avLst/>
          </a:prstGeom>
        </p:spPr>
      </p:pic>
      <p:pic>
        <p:nvPicPr>
          <p:cNvPr id="6" name="图片 5">
            <a:extLst>
              <a:ext uri="{FF2B5EF4-FFF2-40B4-BE49-F238E27FC236}">
                <a16:creationId xmlns:a16="http://schemas.microsoft.com/office/drawing/2014/main" id="{FEE6FF7F-A6C5-32FA-4601-CC12A6D09B70}"/>
              </a:ext>
            </a:extLst>
          </p:cNvPr>
          <p:cNvPicPr>
            <a:picLocks noChangeAspect="1"/>
          </p:cNvPicPr>
          <p:nvPr/>
        </p:nvPicPr>
        <p:blipFill>
          <a:blip r:embed="rId4"/>
          <a:stretch>
            <a:fillRect/>
          </a:stretch>
        </p:blipFill>
        <p:spPr>
          <a:xfrm>
            <a:off x="2061005" y="5368268"/>
            <a:ext cx="4057855" cy="424735"/>
          </a:xfrm>
          <a:prstGeom prst="rect">
            <a:avLst/>
          </a:prstGeom>
        </p:spPr>
      </p:pic>
      <p:pic>
        <p:nvPicPr>
          <p:cNvPr id="8" name="图片 7">
            <a:extLst>
              <a:ext uri="{FF2B5EF4-FFF2-40B4-BE49-F238E27FC236}">
                <a16:creationId xmlns:a16="http://schemas.microsoft.com/office/drawing/2014/main" id="{BD1ED561-7080-F8CE-9662-0459E45FB8AC}"/>
              </a:ext>
            </a:extLst>
          </p:cNvPr>
          <p:cNvPicPr>
            <a:picLocks noChangeAspect="1"/>
          </p:cNvPicPr>
          <p:nvPr/>
        </p:nvPicPr>
        <p:blipFill>
          <a:blip r:embed="rId5"/>
          <a:stretch>
            <a:fillRect/>
          </a:stretch>
        </p:blipFill>
        <p:spPr>
          <a:xfrm>
            <a:off x="1975247" y="5855938"/>
            <a:ext cx="4229369" cy="503991"/>
          </a:xfrm>
          <a:prstGeom prst="rect">
            <a:avLst/>
          </a:prstGeom>
        </p:spPr>
      </p:pic>
    </p:spTree>
    <p:extLst>
      <p:ext uri="{BB962C8B-B14F-4D97-AF65-F5344CB8AC3E}">
        <p14:creationId xmlns:p14="http://schemas.microsoft.com/office/powerpoint/2010/main" val="31148437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p:txBody>
          <a:bodyPr/>
          <a:lstStyle/>
          <a:p>
            <a:r>
              <a:rPr lang="en-US" altLang="zh-CN" dirty="0"/>
              <a:t>Network Architecture</a:t>
            </a:r>
            <a:endParaRPr lang="en-US" dirty="0"/>
          </a:p>
        </p:txBody>
      </p:sp>
      <p:sp>
        <p:nvSpPr>
          <p:cNvPr id="3" name="Content Placeholder 2">
            <a:extLst>
              <a:ext uri="{FF2B5EF4-FFF2-40B4-BE49-F238E27FC236}">
                <a16:creationId xmlns:a16="http://schemas.microsoft.com/office/drawing/2014/main" id="{16D4FC3B-E5AF-F621-AB55-66538132158C}"/>
              </a:ext>
            </a:extLst>
          </p:cNvPr>
          <p:cNvSpPr>
            <a:spLocks noGrp="1"/>
          </p:cNvSpPr>
          <p:nvPr>
            <p:ph idx="1"/>
          </p:nvPr>
        </p:nvSpPr>
        <p:spPr>
          <a:xfrm>
            <a:off x="1104900" y="2141537"/>
            <a:ext cx="10515600" cy="4351338"/>
          </a:xfrm>
        </p:spPr>
        <p:txBody>
          <a:bodyPr>
            <a:noAutofit/>
          </a:bodyPr>
          <a:lstStyle/>
          <a:p>
            <a:pPr>
              <a:spcAft>
                <a:spcPts val="600"/>
              </a:spcAft>
            </a:pPr>
            <a:r>
              <a:rPr lang="en-US" altLang="zh-CN" sz="2000" dirty="0"/>
              <a:t>The application of convolutional neural networks has been the dominant trend in learning-based image registration since its inception. Just as in the segmentation case, the U-Net-like architectures have played an important role in image registration.</a:t>
            </a:r>
          </a:p>
          <a:p>
            <a:pPr>
              <a:spcAft>
                <a:spcPts val="600"/>
              </a:spcAft>
            </a:pPr>
            <a:r>
              <a:rPr lang="en-US" altLang="zh-CN" sz="2000" dirty="0"/>
              <a:t>More recently, registration neural networks have witnessed notable advancements beyond convolutional designs, such as Transformers, diffusion models and Neural ODEs are gaining increasing attention in the field of image registration.</a:t>
            </a:r>
          </a:p>
        </p:txBody>
      </p:sp>
    </p:spTree>
    <p:extLst>
      <p:ext uri="{BB962C8B-B14F-4D97-AF65-F5344CB8AC3E}">
        <p14:creationId xmlns:p14="http://schemas.microsoft.com/office/powerpoint/2010/main" val="30293553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p:txBody>
          <a:bodyPr/>
          <a:lstStyle/>
          <a:p>
            <a:r>
              <a:rPr lang="en-US" altLang="zh-CN" dirty="0"/>
              <a:t>Convolution Models Example: VoxelMorph</a:t>
            </a:r>
            <a:endParaRPr lang="en-US" dirty="0"/>
          </a:p>
        </p:txBody>
      </p:sp>
      <p:pic>
        <p:nvPicPr>
          <p:cNvPr id="5" name="内容占位符 4">
            <a:extLst>
              <a:ext uri="{FF2B5EF4-FFF2-40B4-BE49-F238E27FC236}">
                <a16:creationId xmlns:a16="http://schemas.microsoft.com/office/drawing/2014/main" id="{76418245-9B0F-B571-425E-0D962F27C172}"/>
              </a:ext>
            </a:extLst>
          </p:cNvPr>
          <p:cNvPicPr>
            <a:picLocks noGrp="1" noChangeAspect="1"/>
          </p:cNvPicPr>
          <p:nvPr>
            <p:ph idx="1"/>
          </p:nvPr>
        </p:nvPicPr>
        <p:blipFill>
          <a:blip r:embed="rId3"/>
          <a:stretch>
            <a:fillRect/>
          </a:stretch>
        </p:blipFill>
        <p:spPr>
          <a:xfrm>
            <a:off x="1112050" y="3829526"/>
            <a:ext cx="5425910" cy="2110923"/>
          </a:xfrm>
          <a:prstGeom prst="rect">
            <a:avLst/>
          </a:prstGeom>
        </p:spPr>
      </p:pic>
      <p:sp>
        <p:nvSpPr>
          <p:cNvPr id="4" name="Content Placeholder 2">
            <a:extLst>
              <a:ext uri="{FF2B5EF4-FFF2-40B4-BE49-F238E27FC236}">
                <a16:creationId xmlns:a16="http://schemas.microsoft.com/office/drawing/2014/main" id="{AA687537-542A-0539-0B5E-281D1BB51365}"/>
              </a:ext>
            </a:extLst>
          </p:cNvPr>
          <p:cNvSpPr txBox="1">
            <a:spLocks/>
          </p:cNvSpPr>
          <p:nvPr/>
        </p:nvSpPr>
        <p:spPr>
          <a:xfrm>
            <a:off x="769620" y="1417637"/>
            <a:ext cx="105156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altLang="zh-CN" sz="1800" dirty="0"/>
              <a:t>VoxelMorph is an unsupervised CNN-based DIR method for MRI brain atlas-based registration. The architecture uses a U-Net-like architecture. Instead of optimizing an objective function for each pair of images, the model formulate registration as a function that maps an input image pair to a deformation field that aligns these images. In the training, the network penalized the differences in image appearances with the help of STN. Smoothness constraint was used to penalize local spatial variations in the predicted transformation. The model has achieved comparable performance to ANTs.</a:t>
            </a:r>
          </a:p>
        </p:txBody>
      </p:sp>
      <p:pic>
        <p:nvPicPr>
          <p:cNvPr id="7" name="图片 6">
            <a:extLst>
              <a:ext uri="{FF2B5EF4-FFF2-40B4-BE49-F238E27FC236}">
                <a16:creationId xmlns:a16="http://schemas.microsoft.com/office/drawing/2014/main" id="{F36D4557-D756-CCDB-F9E1-8AB21B8EDB2B}"/>
              </a:ext>
            </a:extLst>
          </p:cNvPr>
          <p:cNvPicPr>
            <a:picLocks noChangeAspect="1"/>
          </p:cNvPicPr>
          <p:nvPr/>
        </p:nvPicPr>
        <p:blipFill>
          <a:blip r:embed="rId4"/>
          <a:stretch>
            <a:fillRect/>
          </a:stretch>
        </p:blipFill>
        <p:spPr>
          <a:xfrm>
            <a:off x="6537960" y="2865120"/>
            <a:ext cx="4531443" cy="3452136"/>
          </a:xfrm>
          <a:prstGeom prst="rect">
            <a:avLst/>
          </a:prstGeom>
        </p:spPr>
      </p:pic>
    </p:spTree>
    <p:extLst>
      <p:ext uri="{BB962C8B-B14F-4D97-AF65-F5344CB8AC3E}">
        <p14:creationId xmlns:p14="http://schemas.microsoft.com/office/powerpoint/2010/main" val="23763812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p:txBody>
          <a:bodyPr/>
          <a:lstStyle/>
          <a:p>
            <a:r>
              <a:rPr lang="en-US" altLang="zh-CN" dirty="0"/>
              <a:t>GAN Models</a:t>
            </a:r>
            <a:endParaRPr lang="en-US" dirty="0"/>
          </a:p>
        </p:txBody>
      </p:sp>
      <p:sp>
        <p:nvSpPr>
          <p:cNvPr id="3" name="Content Placeholder 2">
            <a:extLst>
              <a:ext uri="{FF2B5EF4-FFF2-40B4-BE49-F238E27FC236}">
                <a16:creationId xmlns:a16="http://schemas.microsoft.com/office/drawing/2014/main" id="{16D4FC3B-E5AF-F621-AB55-66538132158C}"/>
              </a:ext>
            </a:extLst>
          </p:cNvPr>
          <p:cNvSpPr>
            <a:spLocks noGrp="1"/>
          </p:cNvSpPr>
          <p:nvPr>
            <p:ph idx="1"/>
          </p:nvPr>
        </p:nvSpPr>
        <p:spPr>
          <a:xfrm>
            <a:off x="838200" y="1690688"/>
            <a:ext cx="10515600" cy="4351338"/>
          </a:xfrm>
        </p:spPr>
        <p:txBody>
          <a:bodyPr>
            <a:noAutofit/>
          </a:bodyPr>
          <a:lstStyle/>
          <a:p>
            <a:pPr>
              <a:spcAft>
                <a:spcPts val="600"/>
              </a:spcAft>
            </a:pPr>
            <a:r>
              <a:rPr lang="en-US" altLang="zh-CN" sz="2000" dirty="0"/>
              <a:t>In the context of image registration, the registration network acts as the generator, producing a deformation field and subsequently warping the moving image. Meanwhile, the discriminator functions as an image similarity measure, distinguishing between the warped image and the fixed image, thus alleviating the need for an explicit similarity measure and making the approach adaptable to both mono and multi-modality applications.</a:t>
            </a:r>
          </a:p>
          <a:p>
            <a:pPr>
              <a:spcAft>
                <a:spcPts val="600"/>
              </a:spcAft>
            </a:pPr>
            <a:endParaRPr lang="en-US" altLang="zh-CN" sz="2000" dirty="0"/>
          </a:p>
          <a:p>
            <a:pPr>
              <a:spcAft>
                <a:spcPts val="600"/>
              </a:spcAft>
            </a:pPr>
            <a:endParaRPr lang="en-US" altLang="zh-CN" sz="2000" dirty="0"/>
          </a:p>
          <a:p>
            <a:pPr marL="0" indent="0">
              <a:spcAft>
                <a:spcPts val="600"/>
              </a:spcAft>
              <a:buNone/>
            </a:pPr>
            <a:endParaRPr lang="en-US" altLang="zh-CN" sz="2000" dirty="0"/>
          </a:p>
          <a:p>
            <a:pPr marL="0" indent="0">
              <a:spcAft>
                <a:spcPts val="600"/>
              </a:spcAft>
              <a:buNone/>
            </a:pPr>
            <a:endParaRPr lang="en-US" altLang="zh-CN" sz="2000" dirty="0"/>
          </a:p>
          <a:p>
            <a:pPr>
              <a:spcAft>
                <a:spcPts val="600"/>
              </a:spcAft>
            </a:pPr>
            <a:r>
              <a:rPr lang="en-US" altLang="zh-CN" sz="2000" dirty="0"/>
              <a:t>Adversarial learning can also be employed for knowledge distillation, enabling the transfer of information from a larger teacher network to a smaller student network. Specifically, one can compress the size of a registration by transferring information to a small registration network with only one-tenth of original parameters.</a:t>
            </a:r>
          </a:p>
        </p:txBody>
      </p:sp>
      <p:pic>
        <p:nvPicPr>
          <p:cNvPr id="8" name="图片 7">
            <a:extLst>
              <a:ext uri="{FF2B5EF4-FFF2-40B4-BE49-F238E27FC236}">
                <a16:creationId xmlns:a16="http://schemas.microsoft.com/office/drawing/2014/main" id="{B5FC6351-7E3F-84DA-1443-568C6A860F80}"/>
              </a:ext>
            </a:extLst>
          </p:cNvPr>
          <p:cNvPicPr>
            <a:picLocks noChangeAspect="1"/>
          </p:cNvPicPr>
          <p:nvPr/>
        </p:nvPicPr>
        <p:blipFill>
          <a:blip r:embed="rId3"/>
          <a:stretch>
            <a:fillRect/>
          </a:stretch>
        </p:blipFill>
        <p:spPr>
          <a:xfrm>
            <a:off x="3550920" y="3089220"/>
            <a:ext cx="4454092" cy="2078092"/>
          </a:xfrm>
          <a:prstGeom prst="rect">
            <a:avLst/>
          </a:prstGeom>
        </p:spPr>
      </p:pic>
    </p:spTree>
    <p:extLst>
      <p:ext uri="{BB962C8B-B14F-4D97-AF65-F5344CB8AC3E}">
        <p14:creationId xmlns:p14="http://schemas.microsoft.com/office/powerpoint/2010/main" val="28689373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p:txBody>
          <a:bodyPr/>
          <a:lstStyle/>
          <a:p>
            <a:r>
              <a:rPr lang="en-US" altLang="zh-CN" dirty="0"/>
              <a:t>Contrastive Learning Models</a:t>
            </a:r>
            <a:endParaRPr lang="en-US" dirty="0"/>
          </a:p>
        </p:txBody>
      </p:sp>
      <p:sp>
        <p:nvSpPr>
          <p:cNvPr id="3" name="Content Placeholder 2">
            <a:extLst>
              <a:ext uri="{FF2B5EF4-FFF2-40B4-BE49-F238E27FC236}">
                <a16:creationId xmlns:a16="http://schemas.microsoft.com/office/drawing/2014/main" id="{16D4FC3B-E5AF-F621-AB55-66538132158C}"/>
              </a:ext>
            </a:extLst>
          </p:cNvPr>
          <p:cNvSpPr>
            <a:spLocks noGrp="1"/>
          </p:cNvSpPr>
          <p:nvPr>
            <p:ph idx="1"/>
          </p:nvPr>
        </p:nvSpPr>
        <p:spPr>
          <a:xfrm>
            <a:off x="838200" y="1825625"/>
            <a:ext cx="7155180" cy="4351338"/>
          </a:xfrm>
        </p:spPr>
        <p:txBody>
          <a:bodyPr>
            <a:noAutofit/>
          </a:bodyPr>
          <a:lstStyle/>
          <a:p>
            <a:pPr>
              <a:spcAft>
                <a:spcPts val="600"/>
              </a:spcAft>
            </a:pPr>
            <a:r>
              <a:rPr lang="en-US" altLang="zh-CN" sz="2000" dirty="0"/>
              <a:t>The principle of contrastive learning enables deep neural network to learn by comparing various examples instead of focusing on single data points independently. This comparison process typically involves examining positive pairs of similar inputs and negative pairs of dissimilar inputs, making it suitable for multi-modal image registration.</a:t>
            </a:r>
          </a:p>
          <a:p>
            <a:pPr>
              <a:spcAft>
                <a:spcPts val="600"/>
              </a:spcAft>
            </a:pPr>
            <a:r>
              <a:rPr lang="en-US" altLang="zh-CN" sz="2000" dirty="0"/>
              <a:t>In the context of image registration, contrastive learning could be particularly beneficial as an alternative to using explicit image similarity metrics. It empowers the neural network to determine whether two images are registered or not without relying on a specific image similarity metric.</a:t>
            </a:r>
          </a:p>
        </p:txBody>
      </p:sp>
      <p:pic>
        <p:nvPicPr>
          <p:cNvPr id="5" name="图片 4">
            <a:extLst>
              <a:ext uri="{FF2B5EF4-FFF2-40B4-BE49-F238E27FC236}">
                <a16:creationId xmlns:a16="http://schemas.microsoft.com/office/drawing/2014/main" id="{4E83F4B7-D07A-F224-C0D0-CFB0B3E56E63}"/>
              </a:ext>
            </a:extLst>
          </p:cNvPr>
          <p:cNvPicPr>
            <a:picLocks noChangeAspect="1"/>
          </p:cNvPicPr>
          <p:nvPr/>
        </p:nvPicPr>
        <p:blipFill>
          <a:blip r:embed="rId3"/>
          <a:stretch>
            <a:fillRect/>
          </a:stretch>
        </p:blipFill>
        <p:spPr>
          <a:xfrm>
            <a:off x="8294214" y="2026798"/>
            <a:ext cx="3589331" cy="2804403"/>
          </a:xfrm>
          <a:prstGeom prst="rect">
            <a:avLst/>
          </a:prstGeom>
        </p:spPr>
      </p:pic>
    </p:spTree>
    <p:extLst>
      <p:ext uri="{BB962C8B-B14F-4D97-AF65-F5344CB8AC3E}">
        <p14:creationId xmlns:p14="http://schemas.microsoft.com/office/powerpoint/2010/main" val="40884958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D4EE398-71A5-312D-E626-815ADC207831}"/>
              </a:ext>
            </a:extLst>
          </p:cNvPr>
          <p:cNvPicPr>
            <a:picLocks noChangeAspect="1"/>
          </p:cNvPicPr>
          <p:nvPr/>
        </p:nvPicPr>
        <p:blipFill>
          <a:blip r:embed="rId3"/>
          <a:stretch>
            <a:fillRect/>
          </a:stretch>
        </p:blipFill>
        <p:spPr>
          <a:xfrm>
            <a:off x="6773720" y="2545080"/>
            <a:ext cx="5303980" cy="2499577"/>
          </a:xfrm>
          <a:prstGeom prst="rect">
            <a:avLst/>
          </a:prstGeom>
        </p:spPr>
      </p:pic>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p:txBody>
          <a:bodyPr/>
          <a:lstStyle/>
          <a:p>
            <a:r>
              <a:rPr lang="en-US" altLang="zh-CN" dirty="0"/>
              <a:t>Transformer Models</a:t>
            </a:r>
            <a:endParaRPr lang="en-US" dirty="0"/>
          </a:p>
        </p:txBody>
      </p:sp>
      <p:sp>
        <p:nvSpPr>
          <p:cNvPr id="3" name="Content Placeholder 2">
            <a:extLst>
              <a:ext uri="{FF2B5EF4-FFF2-40B4-BE49-F238E27FC236}">
                <a16:creationId xmlns:a16="http://schemas.microsoft.com/office/drawing/2014/main" id="{16D4FC3B-E5AF-F621-AB55-66538132158C}"/>
              </a:ext>
            </a:extLst>
          </p:cNvPr>
          <p:cNvSpPr>
            <a:spLocks noGrp="1"/>
          </p:cNvSpPr>
          <p:nvPr>
            <p:ph idx="1"/>
          </p:nvPr>
        </p:nvSpPr>
        <p:spPr>
          <a:xfrm>
            <a:off x="563880" y="1818005"/>
            <a:ext cx="6522720" cy="4351338"/>
          </a:xfrm>
        </p:spPr>
        <p:txBody>
          <a:bodyPr>
            <a:noAutofit/>
          </a:bodyPr>
          <a:lstStyle/>
          <a:p>
            <a:pPr>
              <a:spcAft>
                <a:spcPts val="600"/>
              </a:spcAft>
            </a:pPr>
            <a:r>
              <a:rPr lang="en-US" altLang="zh-CN" sz="2000" dirty="0"/>
              <a:t>Transformers are widely acknowledged for their superior ability to capture long-range dependencies and achieve exceptional performance when trained on large datasets. However, it also suffers from certain drawbacks such as larger computational complexity and a lack of inductive bias.</a:t>
            </a:r>
          </a:p>
          <a:p>
            <a:pPr>
              <a:spcAft>
                <a:spcPts val="600"/>
              </a:spcAft>
            </a:pPr>
            <a:r>
              <a:rPr lang="en-US" altLang="zh-CN" sz="2000" dirty="0"/>
              <a:t>Initially, the field saw the introduction of self-attention-based Transformers. More recently, cross-attention-based Transformer emerged, demonstrating potential advantages as it focuses on the features of one image in relation to another.</a:t>
            </a:r>
          </a:p>
          <a:p>
            <a:pPr>
              <a:spcAft>
                <a:spcPts val="600"/>
              </a:spcAft>
            </a:pPr>
            <a:endParaRPr lang="en-US" altLang="zh-CN" sz="2000" dirty="0"/>
          </a:p>
        </p:txBody>
      </p:sp>
    </p:spTree>
    <p:extLst>
      <p:ext uri="{BB962C8B-B14F-4D97-AF65-F5344CB8AC3E}">
        <p14:creationId xmlns:p14="http://schemas.microsoft.com/office/powerpoint/2010/main" val="21764527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p:txBody>
          <a:bodyPr/>
          <a:lstStyle/>
          <a:p>
            <a:r>
              <a:rPr lang="en-US" dirty="0"/>
              <a:t>Transformer Models: Example</a:t>
            </a:r>
          </a:p>
        </p:txBody>
      </p:sp>
      <p:sp>
        <p:nvSpPr>
          <p:cNvPr id="3" name="Content Placeholder 2">
            <a:extLst>
              <a:ext uri="{FF2B5EF4-FFF2-40B4-BE49-F238E27FC236}">
                <a16:creationId xmlns:a16="http://schemas.microsoft.com/office/drawing/2014/main" id="{16D4FC3B-E5AF-F621-AB55-66538132158C}"/>
              </a:ext>
            </a:extLst>
          </p:cNvPr>
          <p:cNvSpPr>
            <a:spLocks noGrp="1"/>
          </p:cNvSpPr>
          <p:nvPr>
            <p:ph idx="1"/>
          </p:nvPr>
        </p:nvSpPr>
        <p:spPr/>
        <p:txBody>
          <a:bodyPr>
            <a:noAutofit/>
          </a:bodyPr>
          <a:lstStyle/>
          <a:p>
            <a:pPr>
              <a:spcAft>
                <a:spcPts val="600"/>
              </a:spcAft>
            </a:pPr>
            <a:r>
              <a:rPr lang="en-US" altLang="zh-CN" sz="2000" dirty="0"/>
              <a:t>Self-attention: </a:t>
            </a:r>
            <a:r>
              <a:rPr lang="en-US" altLang="zh-CN" sz="2000" dirty="0" err="1"/>
              <a:t>TransMorph</a:t>
            </a:r>
            <a:r>
              <a:rPr lang="en-US" altLang="zh-CN" sz="2000" dirty="0"/>
              <a:t>, which employs a Swin Transformer in decoder, is capable of both affine registration and deformable registration. In inter-subject registration, it achieved significantly improved registration performance when compared to top-performing traditional and </a:t>
            </a:r>
            <a:r>
              <a:rPr lang="en-US" altLang="zh-CN" sz="2000" dirty="0" err="1"/>
              <a:t>ConvNet</a:t>
            </a:r>
            <a:r>
              <a:rPr lang="en-US" altLang="zh-CN" sz="2000" dirty="0"/>
              <a:t>-based registration models</a:t>
            </a:r>
          </a:p>
        </p:txBody>
      </p:sp>
      <p:pic>
        <p:nvPicPr>
          <p:cNvPr id="5" name="图片 4">
            <a:extLst>
              <a:ext uri="{FF2B5EF4-FFF2-40B4-BE49-F238E27FC236}">
                <a16:creationId xmlns:a16="http://schemas.microsoft.com/office/drawing/2014/main" id="{93844BC4-E510-9520-468A-5323130B782C}"/>
              </a:ext>
            </a:extLst>
          </p:cNvPr>
          <p:cNvPicPr>
            <a:picLocks noChangeAspect="1"/>
          </p:cNvPicPr>
          <p:nvPr/>
        </p:nvPicPr>
        <p:blipFill>
          <a:blip r:embed="rId3"/>
          <a:stretch>
            <a:fillRect/>
          </a:stretch>
        </p:blipFill>
        <p:spPr>
          <a:xfrm>
            <a:off x="0" y="3041416"/>
            <a:ext cx="7642860" cy="3270484"/>
          </a:xfrm>
          <a:prstGeom prst="rect">
            <a:avLst/>
          </a:prstGeom>
        </p:spPr>
      </p:pic>
      <p:pic>
        <p:nvPicPr>
          <p:cNvPr id="7" name="图片 6">
            <a:extLst>
              <a:ext uri="{FF2B5EF4-FFF2-40B4-BE49-F238E27FC236}">
                <a16:creationId xmlns:a16="http://schemas.microsoft.com/office/drawing/2014/main" id="{1BA7B195-D5D3-E8D8-DB64-92216749D198}"/>
              </a:ext>
            </a:extLst>
          </p:cNvPr>
          <p:cNvPicPr>
            <a:picLocks noChangeAspect="1"/>
          </p:cNvPicPr>
          <p:nvPr/>
        </p:nvPicPr>
        <p:blipFill>
          <a:blip r:embed="rId4"/>
          <a:stretch>
            <a:fillRect/>
          </a:stretch>
        </p:blipFill>
        <p:spPr>
          <a:xfrm>
            <a:off x="7399020" y="3107222"/>
            <a:ext cx="4736616" cy="3270991"/>
          </a:xfrm>
          <a:prstGeom prst="rect">
            <a:avLst/>
          </a:prstGeom>
        </p:spPr>
      </p:pic>
    </p:spTree>
    <p:extLst>
      <p:ext uri="{BB962C8B-B14F-4D97-AF65-F5344CB8AC3E}">
        <p14:creationId xmlns:p14="http://schemas.microsoft.com/office/powerpoint/2010/main" val="1540131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p:txBody>
          <a:bodyPr/>
          <a:lstStyle/>
          <a:p>
            <a:r>
              <a:rPr lang="en-US" altLang="zh-CN" dirty="0"/>
              <a:t>Image Segmentation before Deep Learning</a:t>
            </a:r>
            <a:endParaRPr lang="en-US" dirty="0"/>
          </a:p>
        </p:txBody>
      </p:sp>
      <p:sp>
        <p:nvSpPr>
          <p:cNvPr id="3" name="Content Placeholder 2">
            <a:extLst>
              <a:ext uri="{FF2B5EF4-FFF2-40B4-BE49-F238E27FC236}">
                <a16:creationId xmlns:a16="http://schemas.microsoft.com/office/drawing/2014/main" id="{16D4FC3B-E5AF-F621-AB55-66538132158C}"/>
              </a:ext>
            </a:extLst>
          </p:cNvPr>
          <p:cNvSpPr>
            <a:spLocks noGrp="1"/>
          </p:cNvSpPr>
          <p:nvPr>
            <p:ph idx="1"/>
          </p:nvPr>
        </p:nvSpPr>
        <p:spPr>
          <a:xfrm>
            <a:off x="637540" y="1795145"/>
            <a:ext cx="11087100" cy="3438833"/>
          </a:xfrm>
        </p:spPr>
        <p:txBody>
          <a:bodyPr>
            <a:noAutofit/>
          </a:bodyPr>
          <a:lstStyle/>
          <a:p>
            <a:pPr marL="457200" lvl="1" indent="0">
              <a:spcAft>
                <a:spcPts val="600"/>
              </a:spcAft>
              <a:buNone/>
            </a:pPr>
            <a:r>
              <a:rPr lang="en-US" altLang="zh-CN" sz="2000" dirty="0"/>
              <a:t>Prior to the widespread application of deep learning, researchers had presented many approaches based on model-driven on medical image segmentation, including image clustering, region growing and random forest. Recently, however, there are only a few studies based on such model-driven techniques, with more and more studies based on deep learning approaches.</a:t>
            </a:r>
          </a:p>
        </p:txBody>
      </p:sp>
      <p:pic>
        <p:nvPicPr>
          <p:cNvPr id="7" name="图片 6">
            <a:extLst>
              <a:ext uri="{FF2B5EF4-FFF2-40B4-BE49-F238E27FC236}">
                <a16:creationId xmlns:a16="http://schemas.microsoft.com/office/drawing/2014/main" id="{B4ED2BAB-FA26-3742-A70F-4D58234FDD10}"/>
              </a:ext>
            </a:extLst>
          </p:cNvPr>
          <p:cNvPicPr>
            <a:picLocks noChangeAspect="1"/>
          </p:cNvPicPr>
          <p:nvPr/>
        </p:nvPicPr>
        <p:blipFill>
          <a:blip r:embed="rId3"/>
          <a:stretch>
            <a:fillRect/>
          </a:stretch>
        </p:blipFill>
        <p:spPr>
          <a:xfrm>
            <a:off x="170181" y="3088925"/>
            <a:ext cx="5177324" cy="3115060"/>
          </a:xfrm>
          <a:prstGeom prst="rect">
            <a:avLst/>
          </a:prstGeom>
        </p:spPr>
      </p:pic>
      <p:pic>
        <p:nvPicPr>
          <p:cNvPr id="9" name="图片 8">
            <a:extLst>
              <a:ext uri="{FF2B5EF4-FFF2-40B4-BE49-F238E27FC236}">
                <a16:creationId xmlns:a16="http://schemas.microsoft.com/office/drawing/2014/main" id="{2316B76F-9244-585F-0A0D-4A4AACCAFA5F}"/>
              </a:ext>
            </a:extLst>
          </p:cNvPr>
          <p:cNvPicPr>
            <a:picLocks noChangeAspect="1"/>
          </p:cNvPicPr>
          <p:nvPr/>
        </p:nvPicPr>
        <p:blipFill>
          <a:blip r:embed="rId4"/>
          <a:stretch>
            <a:fillRect/>
          </a:stretch>
        </p:blipFill>
        <p:spPr>
          <a:xfrm>
            <a:off x="5481129" y="3737107"/>
            <a:ext cx="2765317" cy="2277943"/>
          </a:xfrm>
          <a:prstGeom prst="rect">
            <a:avLst/>
          </a:prstGeom>
        </p:spPr>
      </p:pic>
      <p:pic>
        <p:nvPicPr>
          <p:cNvPr id="11" name="图片 10">
            <a:extLst>
              <a:ext uri="{FF2B5EF4-FFF2-40B4-BE49-F238E27FC236}">
                <a16:creationId xmlns:a16="http://schemas.microsoft.com/office/drawing/2014/main" id="{10AD576F-BCFC-0B9C-8EFA-72A278DE5E99}"/>
              </a:ext>
            </a:extLst>
          </p:cNvPr>
          <p:cNvPicPr>
            <a:picLocks noChangeAspect="1"/>
          </p:cNvPicPr>
          <p:nvPr/>
        </p:nvPicPr>
        <p:blipFill>
          <a:blip r:embed="rId5"/>
          <a:stretch>
            <a:fillRect/>
          </a:stretch>
        </p:blipFill>
        <p:spPr>
          <a:xfrm>
            <a:off x="8246446" y="3946039"/>
            <a:ext cx="3811929" cy="2069011"/>
          </a:xfrm>
          <a:prstGeom prst="rect">
            <a:avLst/>
          </a:prstGeom>
        </p:spPr>
      </p:pic>
    </p:spTree>
    <p:extLst>
      <p:ext uri="{BB962C8B-B14F-4D97-AF65-F5344CB8AC3E}">
        <p14:creationId xmlns:p14="http://schemas.microsoft.com/office/powerpoint/2010/main" val="11564898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p:txBody>
          <a:bodyPr/>
          <a:lstStyle/>
          <a:p>
            <a:r>
              <a:rPr lang="en-US" dirty="0"/>
              <a:t>Transformer Models: Example</a:t>
            </a:r>
          </a:p>
        </p:txBody>
      </p:sp>
      <p:sp>
        <p:nvSpPr>
          <p:cNvPr id="3" name="Content Placeholder 2">
            <a:extLst>
              <a:ext uri="{FF2B5EF4-FFF2-40B4-BE49-F238E27FC236}">
                <a16:creationId xmlns:a16="http://schemas.microsoft.com/office/drawing/2014/main" id="{16D4FC3B-E5AF-F621-AB55-66538132158C}"/>
              </a:ext>
            </a:extLst>
          </p:cNvPr>
          <p:cNvSpPr>
            <a:spLocks noGrp="1"/>
          </p:cNvSpPr>
          <p:nvPr>
            <p:ph idx="1"/>
          </p:nvPr>
        </p:nvSpPr>
        <p:spPr>
          <a:xfrm>
            <a:off x="141362" y="1863056"/>
            <a:ext cx="5954638" cy="4351338"/>
          </a:xfrm>
        </p:spPr>
        <p:txBody>
          <a:bodyPr>
            <a:noAutofit/>
          </a:bodyPr>
          <a:lstStyle/>
          <a:p>
            <a:pPr>
              <a:spcAft>
                <a:spcPts val="600"/>
              </a:spcAft>
            </a:pPr>
            <a:r>
              <a:rPr lang="en-US" altLang="zh-CN" sz="1800" dirty="0"/>
              <a:t>Cross-attention: </a:t>
            </a:r>
            <a:r>
              <a:rPr lang="en-US" altLang="zh-CN" sz="1800" dirty="0" err="1"/>
              <a:t>Xmorpher</a:t>
            </a:r>
            <a:r>
              <a:rPr lang="en-US" altLang="zh-CN" sz="1800" dirty="0"/>
              <a:t> makes use of a novel deformable cross-attention module that enables token to be sampled from regions beyond the conventional rectangular window, while also reducing computational complexity. A lightweight ConvNet is introduced to deform the sampling window in a reference. The attention is then computed between the token sampled from the deformed window in the reference and those sampled from a rectangular window in a base. This enables tokens sampled from a larger reference region to guide the network on where to focus within each local window in the base. The model is evaluated on brain MRI registration tasks and performs favorably against self-attention, cross-attention and </a:t>
            </a:r>
            <a:r>
              <a:rPr lang="en-US" altLang="zh-CN" sz="1800" dirty="0" err="1"/>
              <a:t>ConvNet</a:t>
            </a:r>
            <a:r>
              <a:rPr lang="en-US" altLang="zh-CN" sz="1800" dirty="0"/>
              <a:t>-based models.</a:t>
            </a:r>
          </a:p>
        </p:txBody>
      </p:sp>
      <p:pic>
        <p:nvPicPr>
          <p:cNvPr id="6" name="图片 5">
            <a:extLst>
              <a:ext uri="{FF2B5EF4-FFF2-40B4-BE49-F238E27FC236}">
                <a16:creationId xmlns:a16="http://schemas.microsoft.com/office/drawing/2014/main" id="{227CC9D0-B150-6FA6-8965-6F4C243A571B}"/>
              </a:ext>
            </a:extLst>
          </p:cNvPr>
          <p:cNvPicPr>
            <a:picLocks noChangeAspect="1"/>
          </p:cNvPicPr>
          <p:nvPr/>
        </p:nvPicPr>
        <p:blipFill>
          <a:blip r:embed="rId3"/>
          <a:stretch>
            <a:fillRect/>
          </a:stretch>
        </p:blipFill>
        <p:spPr>
          <a:xfrm>
            <a:off x="6237362" y="1765042"/>
            <a:ext cx="5954638" cy="3949958"/>
          </a:xfrm>
          <a:prstGeom prst="rect">
            <a:avLst/>
          </a:prstGeom>
        </p:spPr>
      </p:pic>
    </p:spTree>
    <p:extLst>
      <p:ext uri="{BB962C8B-B14F-4D97-AF65-F5344CB8AC3E}">
        <p14:creationId xmlns:p14="http://schemas.microsoft.com/office/powerpoint/2010/main" val="22317112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p:txBody>
          <a:bodyPr/>
          <a:lstStyle/>
          <a:p>
            <a:r>
              <a:rPr lang="en-US" altLang="zh-CN" dirty="0"/>
              <a:t>Diffusion Models</a:t>
            </a:r>
            <a:endParaRPr lang="en-US" dirty="0"/>
          </a:p>
        </p:txBody>
      </p:sp>
      <p:sp>
        <p:nvSpPr>
          <p:cNvPr id="3" name="Content Placeholder 2">
            <a:extLst>
              <a:ext uri="{FF2B5EF4-FFF2-40B4-BE49-F238E27FC236}">
                <a16:creationId xmlns:a16="http://schemas.microsoft.com/office/drawing/2014/main" id="{16D4FC3B-E5AF-F621-AB55-66538132158C}"/>
              </a:ext>
            </a:extLst>
          </p:cNvPr>
          <p:cNvSpPr>
            <a:spLocks noGrp="1"/>
          </p:cNvSpPr>
          <p:nvPr>
            <p:ph idx="1"/>
          </p:nvPr>
        </p:nvSpPr>
        <p:spPr>
          <a:xfrm>
            <a:off x="760709" y="1515659"/>
            <a:ext cx="10515600" cy="4351338"/>
          </a:xfrm>
        </p:spPr>
        <p:txBody>
          <a:bodyPr>
            <a:noAutofit/>
          </a:bodyPr>
          <a:lstStyle/>
          <a:p>
            <a:pPr>
              <a:spcAft>
                <a:spcPts val="600"/>
              </a:spcAft>
            </a:pPr>
            <a:r>
              <a:rPr lang="en-US" altLang="zh-CN" sz="2000" dirty="0"/>
              <a:t>In recent years, diffusion models have garnered significant research interest in the field of computer vision. The goal of diffusion models is to use the known forward process of gradual diffusion of the information caused by noise to learn the reverse process of recovery of information from noise.</a:t>
            </a:r>
          </a:p>
          <a:p>
            <a:pPr>
              <a:spcAft>
                <a:spcPts val="600"/>
              </a:spcAft>
            </a:pPr>
            <a:r>
              <a:rPr lang="en-US" altLang="zh-CN" sz="2000" dirty="0"/>
              <a:t>Initially designed for generative tasks, diffusion models are attractive as they have no restrictions on data. In terms of medical image registration, one can combine diffusion network and registration network, specifically:</a:t>
            </a:r>
          </a:p>
          <a:p>
            <a:pPr lvl="1">
              <a:spcAft>
                <a:spcPts val="600"/>
              </a:spcAft>
            </a:pPr>
            <a:r>
              <a:rPr lang="en-US" altLang="zh-CN" sz="1600" dirty="0"/>
              <a:t>The diffusion network learns a conditional score function (i.e., the added noise)</a:t>
            </a:r>
          </a:p>
          <a:p>
            <a:pPr lvl="1">
              <a:spcAft>
                <a:spcPts val="600"/>
              </a:spcAft>
            </a:pPr>
            <a:r>
              <a:rPr lang="en-US" altLang="zh-CN" sz="1600" dirty="0"/>
              <a:t>The deformation network uses the latent feature in the reverse diffusion process to estimate the deformation field.</a:t>
            </a:r>
          </a:p>
        </p:txBody>
      </p:sp>
      <p:pic>
        <p:nvPicPr>
          <p:cNvPr id="5" name="图片 4">
            <a:extLst>
              <a:ext uri="{FF2B5EF4-FFF2-40B4-BE49-F238E27FC236}">
                <a16:creationId xmlns:a16="http://schemas.microsoft.com/office/drawing/2014/main" id="{BEAAFB55-6FCF-30AA-8610-F9D27E596DA5}"/>
              </a:ext>
            </a:extLst>
          </p:cNvPr>
          <p:cNvPicPr>
            <a:picLocks noChangeAspect="1"/>
          </p:cNvPicPr>
          <p:nvPr/>
        </p:nvPicPr>
        <p:blipFill>
          <a:blip r:embed="rId3"/>
          <a:stretch>
            <a:fillRect/>
          </a:stretch>
        </p:blipFill>
        <p:spPr>
          <a:xfrm>
            <a:off x="3568382" y="4733027"/>
            <a:ext cx="5349704" cy="1501270"/>
          </a:xfrm>
          <a:prstGeom prst="rect">
            <a:avLst/>
          </a:prstGeom>
        </p:spPr>
      </p:pic>
    </p:spTree>
    <p:extLst>
      <p:ext uri="{BB962C8B-B14F-4D97-AF65-F5344CB8AC3E}">
        <p14:creationId xmlns:p14="http://schemas.microsoft.com/office/powerpoint/2010/main" val="26536179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p:txBody>
          <a:bodyPr/>
          <a:lstStyle/>
          <a:p>
            <a:r>
              <a:rPr lang="en-US" altLang="zh-CN" dirty="0"/>
              <a:t>Multi-Atlas Segmentation</a:t>
            </a:r>
            <a:endParaRPr lang="en-US" dirty="0"/>
          </a:p>
        </p:txBody>
      </p:sp>
      <p:sp>
        <p:nvSpPr>
          <p:cNvPr id="3" name="Content Placeholder 2">
            <a:extLst>
              <a:ext uri="{FF2B5EF4-FFF2-40B4-BE49-F238E27FC236}">
                <a16:creationId xmlns:a16="http://schemas.microsoft.com/office/drawing/2014/main" id="{16D4FC3B-E5AF-F621-AB55-66538132158C}"/>
              </a:ext>
            </a:extLst>
          </p:cNvPr>
          <p:cNvSpPr>
            <a:spLocks noGrp="1"/>
          </p:cNvSpPr>
          <p:nvPr>
            <p:ph idx="1"/>
          </p:nvPr>
        </p:nvSpPr>
        <p:spPr/>
        <p:txBody>
          <a:bodyPr>
            <a:noAutofit/>
          </a:bodyPr>
          <a:lstStyle/>
          <a:p>
            <a:pPr>
              <a:spcAft>
                <a:spcPts val="600"/>
              </a:spcAft>
            </a:pPr>
            <a:r>
              <a:rPr lang="en-US" altLang="zh-CN" sz="2000" dirty="0"/>
              <a:t>Multi-atlas segmentation is a well-established registration-based segmentation technique, which has come into existence for several decades. The typical approach involves registering atlas images or their patches to a target image and fusing the propagated atlas labels.</a:t>
            </a:r>
          </a:p>
          <a:p>
            <a:pPr>
              <a:spcAft>
                <a:spcPts val="600"/>
              </a:spcAft>
            </a:pPr>
            <a:r>
              <a:rPr lang="en-US" altLang="zh-CN" sz="2000" dirty="0"/>
              <a:t>For deformable registration-based multi-atlas methods, the process of pairwise registration between atlas images and the target image can be computationally expensive and time-consuming.</a:t>
            </a:r>
          </a:p>
        </p:txBody>
      </p:sp>
      <p:pic>
        <p:nvPicPr>
          <p:cNvPr id="5" name="图片 4">
            <a:extLst>
              <a:ext uri="{FF2B5EF4-FFF2-40B4-BE49-F238E27FC236}">
                <a16:creationId xmlns:a16="http://schemas.microsoft.com/office/drawing/2014/main" id="{AED0A0CE-1FBB-AA03-3BE3-ECA02095003C}"/>
              </a:ext>
            </a:extLst>
          </p:cNvPr>
          <p:cNvPicPr>
            <a:picLocks noChangeAspect="1"/>
          </p:cNvPicPr>
          <p:nvPr/>
        </p:nvPicPr>
        <p:blipFill>
          <a:blip r:embed="rId3"/>
          <a:stretch>
            <a:fillRect/>
          </a:stretch>
        </p:blipFill>
        <p:spPr>
          <a:xfrm>
            <a:off x="6346557" y="3429000"/>
            <a:ext cx="5442282" cy="2968848"/>
          </a:xfrm>
          <a:prstGeom prst="rect">
            <a:avLst/>
          </a:prstGeom>
        </p:spPr>
      </p:pic>
      <p:sp>
        <p:nvSpPr>
          <p:cNvPr id="6" name="文本框 5">
            <a:extLst>
              <a:ext uri="{FF2B5EF4-FFF2-40B4-BE49-F238E27FC236}">
                <a16:creationId xmlns:a16="http://schemas.microsoft.com/office/drawing/2014/main" id="{E8B9104F-3DA6-362C-4F2F-83A2BC2A1DA9}"/>
              </a:ext>
            </a:extLst>
          </p:cNvPr>
          <p:cNvSpPr txBox="1"/>
          <p:nvPr/>
        </p:nvSpPr>
        <p:spPr>
          <a:xfrm>
            <a:off x="5574675" y="6118129"/>
            <a:ext cx="2700821" cy="338554"/>
          </a:xfrm>
          <a:prstGeom prst="rect">
            <a:avLst/>
          </a:prstGeom>
          <a:noFill/>
        </p:spPr>
        <p:txBody>
          <a:bodyPr wrap="square" rtlCol="0">
            <a:spAutoFit/>
          </a:bodyPr>
          <a:lstStyle/>
          <a:p>
            <a:r>
              <a:rPr lang="en-US" altLang="zh-CN" sz="1600" dirty="0" err="1">
                <a:solidFill>
                  <a:srgbClr val="00B0F0"/>
                </a:solidFill>
                <a:latin typeface="Times New Roman" panose="02020603050405020304" pitchFamily="18" charset="0"/>
                <a:cs typeface="Times New Roman" panose="02020603050405020304" pitchFamily="18" charset="0"/>
              </a:rPr>
              <a:t>BiRegNet</a:t>
            </a:r>
            <a:endParaRPr lang="zh-CN" altLang="en-US" sz="1600" dirty="0">
              <a:solidFill>
                <a:srgbClr val="00B0F0"/>
              </a:solidFill>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415546D7-0D75-C20B-CAED-57384A42CD65}"/>
              </a:ext>
            </a:extLst>
          </p:cNvPr>
          <p:cNvPicPr>
            <a:picLocks noChangeAspect="1"/>
          </p:cNvPicPr>
          <p:nvPr/>
        </p:nvPicPr>
        <p:blipFill>
          <a:blip r:embed="rId4"/>
          <a:stretch>
            <a:fillRect/>
          </a:stretch>
        </p:blipFill>
        <p:spPr>
          <a:xfrm>
            <a:off x="1573529" y="3663987"/>
            <a:ext cx="4001146" cy="2733861"/>
          </a:xfrm>
          <a:prstGeom prst="rect">
            <a:avLst/>
          </a:prstGeom>
        </p:spPr>
      </p:pic>
    </p:spTree>
    <p:extLst>
      <p:ext uri="{BB962C8B-B14F-4D97-AF65-F5344CB8AC3E}">
        <p14:creationId xmlns:p14="http://schemas.microsoft.com/office/powerpoint/2010/main" val="6703036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p:txBody>
          <a:bodyPr/>
          <a:lstStyle/>
          <a:p>
            <a:r>
              <a:rPr lang="en-US" altLang="zh-CN" dirty="0"/>
              <a:t>Motion Estimation</a:t>
            </a:r>
            <a:endParaRPr lang="en-US" dirty="0"/>
          </a:p>
        </p:txBody>
      </p:sp>
      <p:sp>
        <p:nvSpPr>
          <p:cNvPr id="3" name="Content Placeholder 2">
            <a:extLst>
              <a:ext uri="{FF2B5EF4-FFF2-40B4-BE49-F238E27FC236}">
                <a16:creationId xmlns:a16="http://schemas.microsoft.com/office/drawing/2014/main" id="{16D4FC3B-E5AF-F621-AB55-66538132158C}"/>
              </a:ext>
            </a:extLst>
          </p:cNvPr>
          <p:cNvSpPr>
            <a:spLocks noGrp="1"/>
          </p:cNvSpPr>
          <p:nvPr>
            <p:ph idx="1"/>
          </p:nvPr>
        </p:nvSpPr>
        <p:spPr>
          <a:xfrm>
            <a:off x="737461" y="1253331"/>
            <a:ext cx="10515600" cy="4351338"/>
          </a:xfrm>
        </p:spPr>
        <p:txBody>
          <a:bodyPr>
            <a:noAutofit/>
          </a:bodyPr>
          <a:lstStyle/>
          <a:p>
            <a:pPr>
              <a:spcAft>
                <a:spcPts val="600"/>
              </a:spcAft>
            </a:pPr>
            <a:r>
              <a:rPr lang="en-US" altLang="zh-CN" sz="2000" dirty="0"/>
              <a:t>The application of motion estimation in medical imaging presents unique challenges, including limited training data, heterogeneous patient data for testing, and special desired properties on the motion field such as diffeomorphism and incompressibility to preserve anatomical relationships and integrity.</a:t>
            </a:r>
          </a:p>
          <a:p>
            <a:pPr>
              <a:spcAft>
                <a:spcPts val="600"/>
              </a:spcAft>
            </a:pPr>
            <a:r>
              <a:rPr lang="en-US" altLang="zh-CN" sz="2000" dirty="0"/>
              <a:t>Registration-based motion estimation plays a significant role in enabling the assessment of changes in the position, shape, and size of organs over time.</a:t>
            </a:r>
          </a:p>
          <a:p>
            <a:pPr>
              <a:spcAft>
                <a:spcPts val="600"/>
              </a:spcAft>
            </a:pPr>
            <a:r>
              <a:rPr lang="en-US" altLang="zh-CN" sz="2000" dirty="0"/>
              <a:t>As an example, </a:t>
            </a:r>
            <a:r>
              <a:rPr lang="en-US" altLang="zh-CN" sz="2000" dirty="0" err="1"/>
              <a:t>DeepTag</a:t>
            </a:r>
            <a:r>
              <a:rPr lang="en-US" altLang="zh-CN" sz="2000" dirty="0"/>
              <a:t> takes raw 2D tagged images as input and estimates the incremental motion between two consecutive frameworks using a bi-directional registration network. Then it composes the incremental motion field to estimate motion between any two time frames.</a:t>
            </a:r>
          </a:p>
        </p:txBody>
      </p:sp>
      <p:pic>
        <p:nvPicPr>
          <p:cNvPr id="5" name="图片 4">
            <a:extLst>
              <a:ext uri="{FF2B5EF4-FFF2-40B4-BE49-F238E27FC236}">
                <a16:creationId xmlns:a16="http://schemas.microsoft.com/office/drawing/2014/main" id="{F55ECAB4-F68C-A4D0-2A6A-B903946F092C}"/>
              </a:ext>
            </a:extLst>
          </p:cNvPr>
          <p:cNvPicPr>
            <a:picLocks noChangeAspect="1"/>
          </p:cNvPicPr>
          <p:nvPr/>
        </p:nvPicPr>
        <p:blipFill>
          <a:blip r:embed="rId3"/>
          <a:stretch>
            <a:fillRect/>
          </a:stretch>
        </p:blipFill>
        <p:spPr>
          <a:xfrm>
            <a:off x="6548034" y="4174678"/>
            <a:ext cx="4805766" cy="2217458"/>
          </a:xfrm>
          <a:prstGeom prst="rect">
            <a:avLst/>
          </a:prstGeom>
        </p:spPr>
      </p:pic>
      <p:pic>
        <p:nvPicPr>
          <p:cNvPr id="7" name="图片 6">
            <a:extLst>
              <a:ext uri="{FF2B5EF4-FFF2-40B4-BE49-F238E27FC236}">
                <a16:creationId xmlns:a16="http://schemas.microsoft.com/office/drawing/2014/main" id="{C92812DF-53B3-522D-D3A1-BC6CDD4E5EAB}"/>
              </a:ext>
            </a:extLst>
          </p:cNvPr>
          <p:cNvPicPr>
            <a:picLocks noChangeAspect="1"/>
          </p:cNvPicPr>
          <p:nvPr/>
        </p:nvPicPr>
        <p:blipFill>
          <a:blip r:embed="rId4"/>
          <a:stretch>
            <a:fillRect/>
          </a:stretch>
        </p:blipFill>
        <p:spPr>
          <a:xfrm>
            <a:off x="1224365" y="4262939"/>
            <a:ext cx="5016921" cy="2129197"/>
          </a:xfrm>
          <a:prstGeom prst="rect">
            <a:avLst/>
          </a:prstGeom>
        </p:spPr>
      </p:pic>
    </p:spTree>
    <p:extLst>
      <p:ext uri="{BB962C8B-B14F-4D97-AF65-F5344CB8AC3E}">
        <p14:creationId xmlns:p14="http://schemas.microsoft.com/office/powerpoint/2010/main" val="31722765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7C10C2-9AAF-77AD-832B-4DA5F1EA41CF}"/>
              </a:ext>
            </a:extLst>
          </p:cNvPr>
          <p:cNvSpPr>
            <a:spLocks noGrp="1"/>
          </p:cNvSpPr>
          <p:nvPr>
            <p:ph type="title"/>
          </p:nvPr>
        </p:nvSpPr>
        <p:spPr/>
        <p:txBody>
          <a:bodyPr/>
          <a:lstStyle/>
          <a:p>
            <a:r>
              <a:rPr lang="en-US" altLang="zh-CN" dirty="0"/>
              <a:t>References</a:t>
            </a:r>
            <a:endParaRPr lang="en-US" dirty="0"/>
          </a:p>
        </p:txBody>
      </p:sp>
      <p:sp>
        <p:nvSpPr>
          <p:cNvPr id="3" name="内容占位符 2">
            <a:extLst>
              <a:ext uri="{FF2B5EF4-FFF2-40B4-BE49-F238E27FC236}">
                <a16:creationId xmlns:a16="http://schemas.microsoft.com/office/drawing/2014/main" id="{12DA32AA-AA8C-3C71-2416-B253C1FBA94C}"/>
              </a:ext>
            </a:extLst>
          </p:cNvPr>
          <p:cNvSpPr>
            <a:spLocks noGrp="1"/>
          </p:cNvSpPr>
          <p:nvPr>
            <p:ph idx="1"/>
          </p:nvPr>
        </p:nvSpPr>
        <p:spPr>
          <a:xfrm>
            <a:off x="838200" y="1690688"/>
            <a:ext cx="10515600" cy="4351338"/>
          </a:xfrm>
        </p:spPr>
        <p:txBody>
          <a:bodyPr>
            <a:normAutofit fontScale="92500" lnSpcReduction="20000"/>
          </a:bodyPr>
          <a:lstStyle/>
          <a:p>
            <a:r>
              <a:rPr lang="en-US" sz="2000" b="0" i="0" dirty="0">
                <a:solidFill>
                  <a:srgbClr val="222222"/>
                </a:solidFill>
                <a:effectLst/>
              </a:rPr>
              <a:t>Cheng, Bowen, et al. "Masked-attention mask transformer for universal image segmentation." </a:t>
            </a:r>
            <a:r>
              <a:rPr lang="en-US" sz="2000" b="0" i="1" dirty="0">
                <a:solidFill>
                  <a:srgbClr val="222222"/>
                </a:solidFill>
                <a:effectLst/>
              </a:rPr>
              <a:t>Proceedings of the IEEE/CVF conference on computer vision and pattern recognition</a:t>
            </a:r>
            <a:r>
              <a:rPr lang="en-US" sz="2000" b="0" i="0" dirty="0">
                <a:solidFill>
                  <a:srgbClr val="222222"/>
                </a:solidFill>
                <a:effectLst/>
              </a:rPr>
              <a:t>. 2022.</a:t>
            </a:r>
          </a:p>
          <a:p>
            <a:r>
              <a:rPr lang="en-US" sz="2000" dirty="0">
                <a:effectLst/>
              </a:rPr>
              <a:t>Masood, S., Sharif, M., Masood, A., Yasmin, M., Raza, M.: A survey on medical image segmentation. Curr. Med. Imaging Rev. 11(1), 3–14 (2015)</a:t>
            </a:r>
          </a:p>
          <a:p>
            <a:r>
              <a:rPr lang="en-US" sz="2000" dirty="0">
                <a:effectLst/>
              </a:rPr>
              <a:t>Liu, </a:t>
            </a:r>
            <a:r>
              <a:rPr lang="en-US" sz="2000" dirty="0" err="1">
                <a:effectLst/>
              </a:rPr>
              <a:t>Liangliang</a:t>
            </a:r>
            <a:r>
              <a:rPr lang="en-US" sz="2000" dirty="0">
                <a:effectLst/>
              </a:rPr>
              <a:t>, et al. “A Survey on U-Shaped Networks in Medical Image Segmentations.” </a:t>
            </a:r>
            <a:r>
              <a:rPr lang="en-US" sz="2000" i="1" dirty="0">
                <a:effectLst/>
              </a:rPr>
              <a:t>Neurocomputing</a:t>
            </a:r>
            <a:r>
              <a:rPr lang="en-US" sz="2000" dirty="0">
                <a:effectLst/>
              </a:rPr>
              <a:t>, vol. 409, Oct. 2020, pp. 244–58. </a:t>
            </a:r>
            <a:r>
              <a:rPr lang="en-US" sz="2000" i="1" dirty="0">
                <a:effectLst/>
              </a:rPr>
              <a:t>DOI.org (</a:t>
            </a:r>
            <a:r>
              <a:rPr lang="en-US" sz="2000" i="1" dirty="0" err="1">
                <a:effectLst/>
              </a:rPr>
              <a:t>Crossref</a:t>
            </a:r>
            <a:r>
              <a:rPr lang="en-US" sz="2000" i="1" dirty="0">
                <a:effectLst/>
              </a:rPr>
              <a:t>)</a:t>
            </a:r>
            <a:r>
              <a:rPr lang="en-US" sz="2000" dirty="0">
                <a:effectLst/>
              </a:rPr>
              <a:t>, </a:t>
            </a:r>
            <a:r>
              <a:rPr lang="en-US" sz="2000" dirty="0">
                <a:effectLst/>
                <a:hlinkClick r:id="rId2"/>
              </a:rPr>
              <a:t>https://doi.org/10.1016/j.neucom.2020.05.070</a:t>
            </a:r>
            <a:r>
              <a:rPr lang="en-US" sz="2000" dirty="0">
                <a:effectLst/>
              </a:rPr>
              <a:t>.</a:t>
            </a:r>
          </a:p>
          <a:p>
            <a:r>
              <a:rPr lang="en-US" sz="2000" dirty="0">
                <a:effectLst/>
              </a:rPr>
              <a:t>Azad, Reza, et al. </a:t>
            </a:r>
            <a:r>
              <a:rPr lang="en-US" sz="2000" i="1" dirty="0">
                <a:effectLst/>
              </a:rPr>
              <a:t>Medical Image Segmentation Review: The Success of U-Net</a:t>
            </a:r>
            <a:r>
              <a:rPr lang="en-US" sz="2000" dirty="0">
                <a:effectLst/>
              </a:rPr>
              <a:t>. arXiv:2211.14830, </a:t>
            </a:r>
            <a:r>
              <a:rPr lang="en-US" sz="2000" dirty="0" err="1">
                <a:effectLst/>
              </a:rPr>
              <a:t>arXiv</a:t>
            </a:r>
            <a:r>
              <a:rPr lang="en-US" sz="2000" dirty="0">
                <a:effectLst/>
              </a:rPr>
              <a:t>, 27 Nov. 2022. </a:t>
            </a:r>
            <a:r>
              <a:rPr lang="en-US" sz="2000" i="1" dirty="0">
                <a:effectLst/>
              </a:rPr>
              <a:t>arXiv.org</a:t>
            </a:r>
            <a:r>
              <a:rPr lang="en-US" sz="2000" dirty="0">
                <a:effectLst/>
              </a:rPr>
              <a:t>, </a:t>
            </a:r>
            <a:r>
              <a:rPr lang="en-US" sz="2000" dirty="0">
                <a:effectLst/>
                <a:hlinkClick r:id="rId3"/>
              </a:rPr>
              <a:t>http://arxiv.org/abs/2211.14830</a:t>
            </a:r>
            <a:r>
              <a:rPr lang="en-US" sz="2000" dirty="0">
                <a:effectLst/>
              </a:rPr>
              <a:t>.</a:t>
            </a:r>
          </a:p>
          <a:p>
            <a:r>
              <a:rPr lang="en-US" sz="2000" dirty="0">
                <a:effectLst/>
              </a:rPr>
              <a:t>Wang, </a:t>
            </a:r>
            <a:r>
              <a:rPr lang="en-US" sz="2000" dirty="0" err="1">
                <a:effectLst/>
              </a:rPr>
              <a:t>Risheng</a:t>
            </a:r>
            <a:r>
              <a:rPr lang="en-US" sz="2000" dirty="0">
                <a:effectLst/>
              </a:rPr>
              <a:t>, et al. “Medical Image Segmentation Using Deep Learning: A Survey.” </a:t>
            </a:r>
            <a:r>
              <a:rPr lang="en-US" sz="2000" i="1" dirty="0">
                <a:effectLst/>
              </a:rPr>
              <a:t>IET Image Processing</a:t>
            </a:r>
            <a:r>
              <a:rPr lang="en-US" sz="2000" dirty="0">
                <a:effectLst/>
              </a:rPr>
              <a:t>, vol. 16, no. 5, Apr. 2022, pp. 1243–67. </a:t>
            </a:r>
            <a:r>
              <a:rPr lang="en-US" sz="2000" i="1" dirty="0">
                <a:effectLst/>
              </a:rPr>
              <a:t>DOI.org (</a:t>
            </a:r>
            <a:r>
              <a:rPr lang="en-US" sz="2000" i="1" dirty="0" err="1">
                <a:effectLst/>
              </a:rPr>
              <a:t>Crossref</a:t>
            </a:r>
            <a:r>
              <a:rPr lang="en-US" sz="2000" i="1" dirty="0">
                <a:effectLst/>
              </a:rPr>
              <a:t>)</a:t>
            </a:r>
            <a:r>
              <a:rPr lang="en-US" sz="2000" dirty="0">
                <a:effectLst/>
              </a:rPr>
              <a:t>, </a:t>
            </a:r>
            <a:r>
              <a:rPr lang="en-US" sz="2000" dirty="0">
                <a:effectLst/>
                <a:hlinkClick r:id="rId4"/>
              </a:rPr>
              <a:t>https://doi.org/10.1049/ipr2.12419</a:t>
            </a:r>
            <a:r>
              <a:rPr lang="en-US" sz="2000" dirty="0">
                <a:effectLst/>
              </a:rPr>
              <a:t>.</a:t>
            </a:r>
          </a:p>
          <a:p>
            <a:r>
              <a:rPr lang="en-US" sz="2000" dirty="0">
                <a:effectLst/>
              </a:rPr>
              <a:t>Azad, Reza, et al. Loss Functions in the Era of Semantic Segmentation: A Survey and Outlook. arXiv:2312.05391, </a:t>
            </a:r>
            <a:r>
              <a:rPr lang="en-US" sz="2000" dirty="0" err="1">
                <a:effectLst/>
              </a:rPr>
              <a:t>arXiv</a:t>
            </a:r>
            <a:r>
              <a:rPr lang="en-US" sz="2000" dirty="0">
                <a:effectLst/>
              </a:rPr>
              <a:t>, 8 Dec. 2023. arXiv.org, http://arxiv.org/abs/2312.05391.</a:t>
            </a:r>
          </a:p>
          <a:p>
            <a:r>
              <a:rPr lang="en-US" sz="2000" dirty="0">
                <a:effectLst/>
              </a:rPr>
              <a:t>Zhou, </a:t>
            </a:r>
            <a:r>
              <a:rPr lang="en-US" sz="2000" dirty="0" err="1">
                <a:effectLst/>
              </a:rPr>
              <a:t>Tianfei</a:t>
            </a:r>
            <a:r>
              <a:rPr lang="en-US" sz="2000" dirty="0">
                <a:effectLst/>
              </a:rPr>
              <a:t>, et al. </a:t>
            </a:r>
            <a:r>
              <a:rPr lang="en-US" sz="2000" i="1" dirty="0">
                <a:effectLst/>
              </a:rPr>
              <a:t>Image Segmentation in Foundation Model Era: A Survey</a:t>
            </a:r>
            <a:r>
              <a:rPr lang="en-US" sz="2000" dirty="0">
                <a:effectLst/>
              </a:rPr>
              <a:t>. arXiv:2408.12957, </a:t>
            </a:r>
            <a:r>
              <a:rPr lang="en-US" sz="2000" dirty="0" err="1">
                <a:effectLst/>
              </a:rPr>
              <a:t>arXiv</a:t>
            </a:r>
            <a:r>
              <a:rPr lang="en-US" sz="2000" dirty="0">
                <a:effectLst/>
              </a:rPr>
              <a:t>, 23 Aug. 2024. </a:t>
            </a:r>
            <a:r>
              <a:rPr lang="en-US" sz="2000" i="1" dirty="0">
                <a:effectLst/>
              </a:rPr>
              <a:t>arXiv.org</a:t>
            </a:r>
            <a:r>
              <a:rPr lang="en-US" sz="2000" dirty="0">
                <a:effectLst/>
              </a:rPr>
              <a:t>, </a:t>
            </a:r>
            <a:r>
              <a:rPr lang="en-US" sz="2000" dirty="0">
                <a:effectLst/>
                <a:hlinkClick r:id="rId5"/>
              </a:rPr>
              <a:t>http://arxiv.org/abs/2408.12957</a:t>
            </a:r>
            <a:r>
              <a:rPr lang="en-US" sz="2000" dirty="0">
                <a:effectLst/>
              </a:rPr>
              <a:t>.</a:t>
            </a:r>
          </a:p>
          <a:p>
            <a:endParaRPr lang="en-US" sz="2000" dirty="0"/>
          </a:p>
        </p:txBody>
      </p:sp>
    </p:spTree>
    <p:extLst>
      <p:ext uri="{BB962C8B-B14F-4D97-AF65-F5344CB8AC3E}">
        <p14:creationId xmlns:p14="http://schemas.microsoft.com/office/powerpoint/2010/main" val="29165201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AD62C-9055-639F-2D0D-A63824A83F7F}"/>
              </a:ext>
            </a:extLst>
          </p:cNvPr>
          <p:cNvSpPr>
            <a:spLocks noGrp="1"/>
          </p:cNvSpPr>
          <p:nvPr>
            <p:ph type="title"/>
          </p:nvPr>
        </p:nvSpPr>
        <p:spPr/>
        <p:txBody>
          <a:bodyPr/>
          <a:lstStyle/>
          <a:p>
            <a:r>
              <a:rPr lang="en-US" dirty="0"/>
              <a:t>References</a:t>
            </a:r>
          </a:p>
        </p:txBody>
      </p:sp>
      <p:sp>
        <p:nvSpPr>
          <p:cNvPr id="9" name="内容占位符 8">
            <a:extLst>
              <a:ext uri="{FF2B5EF4-FFF2-40B4-BE49-F238E27FC236}">
                <a16:creationId xmlns:a16="http://schemas.microsoft.com/office/drawing/2014/main" id="{A0C6463F-3E81-6F0E-475C-B606EBCF9BDA}"/>
              </a:ext>
            </a:extLst>
          </p:cNvPr>
          <p:cNvSpPr>
            <a:spLocks noGrp="1"/>
          </p:cNvSpPr>
          <p:nvPr>
            <p:ph idx="1"/>
          </p:nvPr>
        </p:nvSpPr>
        <p:spPr>
          <a:xfrm>
            <a:off x="472440" y="1690688"/>
            <a:ext cx="11605260" cy="4351338"/>
          </a:xfrm>
        </p:spPr>
        <p:txBody>
          <a:bodyPr>
            <a:noAutofit/>
          </a:bodyPr>
          <a:lstStyle/>
          <a:p>
            <a:pPr>
              <a:spcBef>
                <a:spcPts val="0"/>
              </a:spcBef>
              <a:spcAft>
                <a:spcPts val="0"/>
              </a:spcAft>
            </a:pPr>
            <a:r>
              <a:rPr lang="en-US" altLang="zh-CN" sz="1900" dirty="0"/>
              <a:t>Andrade, </a:t>
            </a:r>
            <a:r>
              <a:rPr lang="en-US" altLang="zh-CN" sz="1900" dirty="0" err="1"/>
              <a:t>Natan</a:t>
            </a:r>
            <a:r>
              <a:rPr lang="en-US" altLang="zh-CN" sz="1900" dirty="0"/>
              <a:t>, et al. “A Practical Review on Medical Image Registration: From Rigid to Deep Learning Based Approaches.” 2018 31st SIBGRAPI Conference on Graphics, Patterns and Images (SIBGRAPI), IEEE, 2018, pp. 463–70. DOI.org (</a:t>
            </a:r>
            <a:r>
              <a:rPr lang="en-US" altLang="zh-CN" sz="1900" dirty="0" err="1"/>
              <a:t>Crossref</a:t>
            </a:r>
            <a:r>
              <a:rPr lang="en-US" altLang="zh-CN" sz="1900" dirty="0"/>
              <a:t>), https://doi.org/10.1109/SIBGRAPI.2018.00066.</a:t>
            </a:r>
          </a:p>
          <a:p>
            <a:pPr>
              <a:spcBef>
                <a:spcPts val="0"/>
              </a:spcBef>
              <a:spcAft>
                <a:spcPts val="0"/>
              </a:spcAft>
            </a:pPr>
            <a:r>
              <a:rPr lang="en-US" altLang="zh-CN" sz="1900" dirty="0">
                <a:effectLst/>
              </a:rPr>
              <a:t>W. Yao, J. Bai, W. Liao, Y. Chen, M. Liu, and Y. Xie, “From CNN to Transformer: A Review of Medical Image Segmentation Models.” </a:t>
            </a:r>
            <a:r>
              <a:rPr lang="en-US" altLang="zh-CN" sz="1900" dirty="0" err="1">
                <a:effectLst/>
              </a:rPr>
              <a:t>arXiv</a:t>
            </a:r>
            <a:r>
              <a:rPr lang="en-US" altLang="zh-CN" sz="1900" dirty="0">
                <a:effectLst/>
              </a:rPr>
              <a:t>, Aug. 09, 2023. Accessed: Nov. 21, 2023. [Online]. Available: </a:t>
            </a:r>
            <a:r>
              <a:rPr lang="en-US" altLang="zh-CN" sz="1900" dirty="0">
                <a:effectLst/>
                <a:hlinkClick r:id="rId3"/>
              </a:rPr>
              <a:t>http://arxiv.org/abs/2308.05305</a:t>
            </a:r>
            <a:endParaRPr lang="en-US" altLang="zh-CN" sz="1900" dirty="0">
              <a:effectLst/>
            </a:endParaRPr>
          </a:p>
          <a:p>
            <a:pPr>
              <a:spcBef>
                <a:spcPts val="0"/>
              </a:spcBef>
              <a:spcAft>
                <a:spcPts val="0"/>
              </a:spcAft>
            </a:pPr>
            <a:r>
              <a:rPr lang="en-US" altLang="zh-CN" sz="1900" dirty="0">
                <a:effectLst/>
              </a:rPr>
              <a:t>Tang, Lisa, and Ghassan </a:t>
            </a:r>
            <a:r>
              <a:rPr lang="en-US" altLang="zh-CN" sz="1900" dirty="0" err="1">
                <a:effectLst/>
              </a:rPr>
              <a:t>Hamarneh</a:t>
            </a:r>
            <a:r>
              <a:rPr lang="en-US" altLang="zh-CN" sz="1900" dirty="0">
                <a:effectLst/>
              </a:rPr>
              <a:t>. “Medical Image Registration: A Review.” Medical Imaging.</a:t>
            </a:r>
          </a:p>
          <a:p>
            <a:pPr>
              <a:spcBef>
                <a:spcPts val="0"/>
              </a:spcBef>
              <a:spcAft>
                <a:spcPts val="0"/>
              </a:spcAft>
            </a:pPr>
            <a:r>
              <a:rPr lang="en-US" altLang="zh-CN" sz="1900" dirty="0">
                <a:effectLst/>
              </a:rPr>
              <a:t>R. Wang, T. Lei, R. Cui, B. Zhang, H. Meng, and A. K. Nandi, “Medical image segmentation using deep learning: A survey,” </a:t>
            </a:r>
            <a:r>
              <a:rPr lang="en-US" altLang="zh-CN" sz="1900" i="1" dirty="0">
                <a:effectLst/>
              </a:rPr>
              <a:t>IET Image Processing</a:t>
            </a:r>
            <a:r>
              <a:rPr lang="en-US" altLang="zh-CN" sz="1900" dirty="0">
                <a:effectLst/>
              </a:rPr>
              <a:t>, vol. 16, no. 5, pp. 1243–1267, Apr. 2022, </a:t>
            </a:r>
            <a:r>
              <a:rPr lang="en-US" altLang="zh-CN" sz="1900" dirty="0" err="1">
                <a:effectLst/>
              </a:rPr>
              <a:t>doi</a:t>
            </a:r>
            <a:r>
              <a:rPr lang="en-US" altLang="zh-CN" sz="1900" dirty="0">
                <a:effectLst/>
              </a:rPr>
              <a:t>: </a:t>
            </a:r>
            <a:r>
              <a:rPr lang="en-US" altLang="zh-CN" sz="1900" dirty="0">
                <a:effectLst/>
                <a:hlinkClick r:id="rId4"/>
              </a:rPr>
              <a:t>10.1049/ipr2.12419</a:t>
            </a:r>
            <a:r>
              <a:rPr lang="en-US" altLang="zh-CN" sz="1900" dirty="0">
                <a:effectLst/>
              </a:rPr>
              <a:t>.</a:t>
            </a:r>
          </a:p>
          <a:p>
            <a:pPr>
              <a:spcBef>
                <a:spcPts val="0"/>
              </a:spcBef>
            </a:pPr>
            <a:r>
              <a:rPr lang="en-US" sz="1900" b="0" i="0" dirty="0">
                <a:solidFill>
                  <a:srgbClr val="222222"/>
                </a:solidFill>
                <a:effectLst/>
              </a:rPr>
              <a:t>Song, Joo Hyun. </a:t>
            </a:r>
            <a:r>
              <a:rPr lang="en-US" sz="1900" b="0" i="1" dirty="0">
                <a:solidFill>
                  <a:srgbClr val="222222"/>
                </a:solidFill>
                <a:effectLst/>
              </a:rPr>
              <a:t>Methods for evaluating image registration</a:t>
            </a:r>
            <a:r>
              <a:rPr lang="en-US" sz="1900" b="0" i="0" dirty="0">
                <a:solidFill>
                  <a:srgbClr val="222222"/>
                </a:solidFill>
                <a:effectLst/>
              </a:rPr>
              <a:t>. The University of Iowa, 2017.</a:t>
            </a:r>
          </a:p>
          <a:p>
            <a:pPr>
              <a:spcBef>
                <a:spcPts val="0"/>
              </a:spcBef>
            </a:pPr>
            <a:r>
              <a:rPr lang="en-US" sz="1900" b="0" i="0" dirty="0">
                <a:solidFill>
                  <a:srgbClr val="222222"/>
                </a:solidFill>
                <a:effectLst/>
              </a:rPr>
              <a:t>Tian, Lin, et al. $\</a:t>
            </a:r>
            <a:r>
              <a:rPr lang="en-US" sz="1900" b="0" i="0" dirty="0" err="1">
                <a:solidFill>
                  <a:srgbClr val="222222"/>
                </a:solidFill>
                <a:effectLst/>
              </a:rPr>
              <a:t>texttt</a:t>
            </a:r>
            <a:r>
              <a:rPr lang="en-US" sz="1900" b="0" i="0" dirty="0">
                <a:solidFill>
                  <a:srgbClr val="222222"/>
                </a:solidFill>
                <a:effectLst/>
              </a:rPr>
              <a:t>{</a:t>
            </a:r>
            <a:r>
              <a:rPr lang="en-US" sz="1900" b="0" i="0" dirty="0" err="1">
                <a:solidFill>
                  <a:srgbClr val="222222"/>
                </a:solidFill>
                <a:effectLst/>
              </a:rPr>
              <a:t>GradICON</a:t>
            </a:r>
            <a:r>
              <a:rPr lang="en-US" sz="1900" b="0" i="0" dirty="0">
                <a:solidFill>
                  <a:srgbClr val="222222"/>
                </a:solidFill>
                <a:effectLst/>
              </a:rPr>
              <a:t>}$: Approximate Diffeomorphisms via Gradient Inverse Consistency. arXiv:2206.05897, </a:t>
            </a:r>
            <a:r>
              <a:rPr lang="en-US" sz="1900" b="0" i="0" dirty="0" err="1">
                <a:solidFill>
                  <a:srgbClr val="222222"/>
                </a:solidFill>
                <a:effectLst/>
              </a:rPr>
              <a:t>arXiv</a:t>
            </a:r>
            <a:r>
              <a:rPr lang="en-US" sz="1900" b="0" i="0" dirty="0">
                <a:solidFill>
                  <a:srgbClr val="222222"/>
                </a:solidFill>
                <a:effectLst/>
              </a:rPr>
              <a:t>, 9 Oct. 2023. arXiv.org, http://arxiv.org/abs/2206.05897.</a:t>
            </a:r>
          </a:p>
          <a:p>
            <a:pPr>
              <a:spcBef>
                <a:spcPts val="0"/>
              </a:spcBef>
            </a:pPr>
            <a:r>
              <a:rPr lang="en-US" sz="1900" dirty="0">
                <a:effectLst/>
              </a:rPr>
              <a:t>Chen, </a:t>
            </a:r>
            <a:r>
              <a:rPr lang="en-US" sz="1900" dirty="0" err="1">
                <a:effectLst/>
              </a:rPr>
              <a:t>Junyu</a:t>
            </a:r>
            <a:r>
              <a:rPr lang="en-US" sz="1900" dirty="0">
                <a:effectLst/>
              </a:rPr>
              <a:t>, et al. </a:t>
            </a:r>
            <a:r>
              <a:rPr lang="en-US" sz="1900" i="1" dirty="0">
                <a:effectLst/>
              </a:rPr>
              <a:t>A Survey on Deep Learning in Medical Image Registration: New Technologies, Uncertainty, Evaluation Metrics, and Beyond</a:t>
            </a:r>
            <a:r>
              <a:rPr lang="en-US" sz="1900" dirty="0">
                <a:effectLst/>
              </a:rPr>
              <a:t>. arXiv:2307.15615, </a:t>
            </a:r>
            <a:r>
              <a:rPr lang="en-US" sz="1900" dirty="0" err="1">
                <a:effectLst/>
              </a:rPr>
              <a:t>arXiv</a:t>
            </a:r>
            <a:r>
              <a:rPr lang="en-US" sz="1900" dirty="0">
                <a:effectLst/>
              </a:rPr>
              <a:t>, 30 Apr. 2024. </a:t>
            </a:r>
            <a:r>
              <a:rPr lang="en-US" sz="1900" i="1" dirty="0">
                <a:effectLst/>
              </a:rPr>
              <a:t>arXiv.org</a:t>
            </a:r>
            <a:r>
              <a:rPr lang="en-US" sz="1900" dirty="0">
                <a:effectLst/>
              </a:rPr>
              <a:t>, </a:t>
            </a:r>
            <a:r>
              <a:rPr lang="en-US" sz="1900" dirty="0">
                <a:effectLst/>
                <a:hlinkClick r:id="rId5"/>
              </a:rPr>
              <a:t>http://arxiv.org/abs/2307.15615</a:t>
            </a:r>
            <a:r>
              <a:rPr lang="en-US" sz="1900" dirty="0">
                <a:effectLst/>
              </a:rPr>
              <a:t>.</a:t>
            </a:r>
          </a:p>
          <a:p>
            <a:pPr>
              <a:spcBef>
                <a:spcPts val="0"/>
              </a:spcBef>
            </a:pPr>
            <a:r>
              <a:rPr lang="en-US" sz="1900" b="0" i="0" dirty="0" err="1">
                <a:solidFill>
                  <a:srgbClr val="222222"/>
                </a:solidFill>
                <a:effectLst/>
              </a:rPr>
              <a:t>Jaderberg</a:t>
            </a:r>
            <a:r>
              <a:rPr lang="en-US" sz="1900" b="0" i="0" dirty="0">
                <a:solidFill>
                  <a:srgbClr val="222222"/>
                </a:solidFill>
                <a:effectLst/>
              </a:rPr>
              <a:t>, Max, Karen Simonyan, and Andrew Zisserman. "Spatial transformer networks." </a:t>
            </a:r>
            <a:r>
              <a:rPr lang="en-US" sz="1900" b="0" i="1" dirty="0">
                <a:solidFill>
                  <a:srgbClr val="222222"/>
                </a:solidFill>
                <a:effectLst/>
              </a:rPr>
              <a:t>Advances in neural information processing systems</a:t>
            </a:r>
            <a:r>
              <a:rPr lang="en-US" sz="1900" b="0" i="0" dirty="0">
                <a:solidFill>
                  <a:srgbClr val="222222"/>
                </a:solidFill>
                <a:effectLst/>
              </a:rPr>
              <a:t> 28 (2015).</a:t>
            </a:r>
            <a:endParaRPr lang="en-US" sz="1900" dirty="0">
              <a:effectLst/>
            </a:endParaRPr>
          </a:p>
          <a:p>
            <a:pPr>
              <a:spcBef>
                <a:spcPts val="0"/>
              </a:spcBef>
            </a:pPr>
            <a:endParaRPr lang="en-US" sz="1900" dirty="0"/>
          </a:p>
          <a:p>
            <a:pPr>
              <a:spcBef>
                <a:spcPts val="0"/>
              </a:spcBef>
              <a:spcAft>
                <a:spcPts val="0"/>
              </a:spcAft>
            </a:pPr>
            <a:endParaRPr lang="en-US" altLang="zh-CN" sz="1900" dirty="0">
              <a:effectLst/>
            </a:endParaRPr>
          </a:p>
          <a:p>
            <a:pPr marL="0" indent="0">
              <a:buNone/>
            </a:pPr>
            <a:endParaRPr lang="zh-CN" altLang="en-US" sz="1900" dirty="0"/>
          </a:p>
        </p:txBody>
      </p:sp>
    </p:spTree>
    <p:extLst>
      <p:ext uri="{BB962C8B-B14F-4D97-AF65-F5344CB8AC3E}">
        <p14:creationId xmlns:p14="http://schemas.microsoft.com/office/powerpoint/2010/main" val="702462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p:txBody>
          <a:bodyPr/>
          <a:lstStyle/>
          <a:p>
            <a:r>
              <a:rPr lang="en-US" altLang="zh-CN" dirty="0"/>
              <a:t>U-Net: Motivation</a:t>
            </a:r>
            <a:endParaRPr lang="en-US" dirty="0"/>
          </a:p>
        </p:txBody>
      </p:sp>
      <p:sp>
        <p:nvSpPr>
          <p:cNvPr id="4" name="AutoShape 2" descr="Untitled">
            <a:extLst>
              <a:ext uri="{FF2B5EF4-FFF2-40B4-BE49-F238E27FC236}">
                <a16:creationId xmlns:a16="http://schemas.microsoft.com/office/drawing/2014/main" id="{C450CF38-BD3C-CF47-9C8D-B30F6A27CFA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内容占位符 5">
            <a:extLst>
              <a:ext uri="{FF2B5EF4-FFF2-40B4-BE49-F238E27FC236}">
                <a16:creationId xmlns:a16="http://schemas.microsoft.com/office/drawing/2014/main" id="{0570584F-A4D4-B6FB-DBE2-C4FB16715902}"/>
              </a:ext>
            </a:extLst>
          </p:cNvPr>
          <p:cNvSpPr>
            <a:spLocks noGrp="1"/>
          </p:cNvSpPr>
          <p:nvPr>
            <p:ph idx="1"/>
          </p:nvPr>
        </p:nvSpPr>
        <p:spPr>
          <a:xfrm>
            <a:off x="828072" y="1500505"/>
            <a:ext cx="10840656" cy="4351338"/>
          </a:xfrm>
        </p:spPr>
        <p:txBody>
          <a:bodyPr>
            <a:normAutofit/>
          </a:bodyPr>
          <a:lstStyle/>
          <a:p>
            <a:r>
              <a:rPr lang="en-US" altLang="zh-CN" sz="2000" dirty="0"/>
              <a:t>The general CNN networks encounter a variety of problems, as medical image segmentation, usually contain noise and show blurred boundaries. Therefore, it is very difficult to detect or recognize objects in medical images only depending on image low-level features. Meanwhile, it is also impossible to obtain accurate boundaries depending only on image semantic features due to the lack of image detail information. </a:t>
            </a:r>
          </a:p>
          <a:p>
            <a:r>
              <a:rPr lang="en-US" sz="2000" dirty="0"/>
              <a:t>To achieve image semantic segmentation, researchers have proposed a number of encoder-decoder structures that is one of the most popular end-to-end architectures. The most prominent one is U-Net.</a:t>
            </a:r>
            <a:endParaRPr lang="en-US" altLang="zh-CN" sz="2000" dirty="0"/>
          </a:p>
        </p:txBody>
      </p:sp>
      <p:pic>
        <p:nvPicPr>
          <p:cNvPr id="14" name="图片 13">
            <a:extLst>
              <a:ext uri="{FF2B5EF4-FFF2-40B4-BE49-F238E27FC236}">
                <a16:creationId xmlns:a16="http://schemas.microsoft.com/office/drawing/2014/main" id="{DC9B6519-9095-2A8E-323B-9E4080A3DEB5}"/>
              </a:ext>
            </a:extLst>
          </p:cNvPr>
          <p:cNvPicPr>
            <a:picLocks noChangeAspect="1"/>
          </p:cNvPicPr>
          <p:nvPr/>
        </p:nvPicPr>
        <p:blipFill>
          <a:blip r:embed="rId3"/>
          <a:stretch>
            <a:fillRect/>
          </a:stretch>
        </p:blipFill>
        <p:spPr>
          <a:xfrm>
            <a:off x="4004000" y="3676174"/>
            <a:ext cx="3666800" cy="2761903"/>
          </a:xfrm>
          <a:prstGeom prst="rect">
            <a:avLst/>
          </a:prstGeom>
        </p:spPr>
      </p:pic>
    </p:spTree>
    <p:extLst>
      <p:ext uri="{BB962C8B-B14F-4D97-AF65-F5344CB8AC3E}">
        <p14:creationId xmlns:p14="http://schemas.microsoft.com/office/powerpoint/2010/main" val="25164205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p:txBody>
          <a:bodyPr/>
          <a:lstStyle/>
          <a:p>
            <a:r>
              <a:rPr lang="en-US" altLang="zh-CN" dirty="0"/>
              <a:t>Vanilla U-Net</a:t>
            </a:r>
            <a:endParaRPr lang="en-US" dirty="0"/>
          </a:p>
        </p:txBody>
      </p:sp>
      <p:sp>
        <p:nvSpPr>
          <p:cNvPr id="3" name="Content Placeholder 2">
            <a:extLst>
              <a:ext uri="{FF2B5EF4-FFF2-40B4-BE49-F238E27FC236}">
                <a16:creationId xmlns:a16="http://schemas.microsoft.com/office/drawing/2014/main" id="{16D4FC3B-E5AF-F621-AB55-66538132158C}"/>
              </a:ext>
            </a:extLst>
          </p:cNvPr>
          <p:cNvSpPr>
            <a:spLocks noGrp="1"/>
          </p:cNvSpPr>
          <p:nvPr>
            <p:ph idx="1"/>
          </p:nvPr>
        </p:nvSpPr>
        <p:spPr>
          <a:xfrm>
            <a:off x="596348" y="1554818"/>
            <a:ext cx="10515600" cy="2026582"/>
          </a:xfrm>
        </p:spPr>
        <p:txBody>
          <a:bodyPr>
            <a:noAutofit/>
          </a:bodyPr>
          <a:lstStyle/>
          <a:p>
            <a:r>
              <a:rPr lang="en-US" altLang="zh-CN" sz="2000" dirty="0"/>
              <a:t>U-Net solves such problems through the following architectures: </a:t>
            </a:r>
          </a:p>
          <a:p>
            <a:pPr lvl="1">
              <a:spcAft>
                <a:spcPts val="600"/>
              </a:spcAft>
            </a:pPr>
            <a:r>
              <a:rPr lang="en-US" altLang="zh-CN" sz="1600" dirty="0"/>
              <a:t>Adopts a perfect symmetric structure and skip connection </a:t>
            </a:r>
          </a:p>
          <a:p>
            <a:pPr lvl="1">
              <a:spcAft>
                <a:spcPts val="600"/>
              </a:spcAft>
            </a:pPr>
            <a:r>
              <a:rPr lang="en-US" altLang="zh-CN" sz="1600" dirty="0"/>
              <a:t>Decoder recover the missing spatial information and fuse low-level and high-level mage features, which receives semantic information from bottom of encoder and recombines it with higher resolution feature maps directly obtained from encoder through </a:t>
            </a:r>
            <a:r>
              <a:rPr lang="en-US" altLang="zh-CN" sz="1600" b="1" dirty="0"/>
              <a:t>skip connections</a:t>
            </a:r>
            <a:endParaRPr lang="en-US" altLang="zh-CN" sz="1600" dirty="0"/>
          </a:p>
          <a:p>
            <a:pPr lvl="1">
              <a:spcAft>
                <a:spcPts val="600"/>
              </a:spcAft>
            </a:pPr>
            <a:r>
              <a:rPr lang="en-US" altLang="zh-CN" sz="1600" b="1" dirty="0"/>
              <a:t>Bottleneck</a:t>
            </a:r>
            <a:r>
              <a:rPr lang="en-US" altLang="zh-CN" sz="1600" dirty="0"/>
              <a:t> is used to force the model to learn a compressed representation of input such that it should only contain important and useful information for decoder.</a:t>
            </a:r>
          </a:p>
          <a:p>
            <a:pPr marL="0" indent="0">
              <a:spcAft>
                <a:spcPts val="600"/>
              </a:spcAft>
              <a:buNone/>
            </a:pPr>
            <a:endParaRPr lang="en-US" altLang="zh-CN" sz="2000" dirty="0"/>
          </a:p>
        </p:txBody>
      </p:sp>
      <p:sp>
        <p:nvSpPr>
          <p:cNvPr id="4" name="AutoShape 2" descr="Untitled">
            <a:extLst>
              <a:ext uri="{FF2B5EF4-FFF2-40B4-BE49-F238E27FC236}">
                <a16:creationId xmlns:a16="http://schemas.microsoft.com/office/drawing/2014/main" id="{C450CF38-BD3C-CF47-9C8D-B30F6A27CFA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2" name="图片 11">
            <a:extLst>
              <a:ext uri="{FF2B5EF4-FFF2-40B4-BE49-F238E27FC236}">
                <a16:creationId xmlns:a16="http://schemas.microsoft.com/office/drawing/2014/main" id="{9646B7E5-F06D-508E-CACB-4FE170F80BB3}"/>
              </a:ext>
            </a:extLst>
          </p:cNvPr>
          <p:cNvPicPr>
            <a:picLocks noChangeAspect="1"/>
          </p:cNvPicPr>
          <p:nvPr/>
        </p:nvPicPr>
        <p:blipFill>
          <a:blip r:embed="rId3"/>
          <a:stretch>
            <a:fillRect/>
          </a:stretch>
        </p:blipFill>
        <p:spPr>
          <a:xfrm>
            <a:off x="6814534" y="3276600"/>
            <a:ext cx="4671346" cy="2907454"/>
          </a:xfrm>
          <a:prstGeom prst="rect">
            <a:avLst/>
          </a:prstGeom>
        </p:spPr>
      </p:pic>
      <p:sp>
        <p:nvSpPr>
          <p:cNvPr id="5" name="文本框 4">
            <a:extLst>
              <a:ext uri="{FF2B5EF4-FFF2-40B4-BE49-F238E27FC236}">
                <a16:creationId xmlns:a16="http://schemas.microsoft.com/office/drawing/2014/main" id="{80274A0E-C43C-167B-FFBE-AEB543D15615}"/>
              </a:ext>
            </a:extLst>
          </p:cNvPr>
          <p:cNvSpPr txBox="1"/>
          <p:nvPr/>
        </p:nvSpPr>
        <p:spPr>
          <a:xfrm>
            <a:off x="596348" y="3874650"/>
            <a:ext cx="5652052" cy="1292662"/>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Currently, the U-Net has become the benchmark for most medical image segmentation tasks and has inspired a lot of meaningful improvements.</a:t>
            </a:r>
          </a:p>
          <a:p>
            <a:endParaRPr lang="en-US" dirty="0"/>
          </a:p>
        </p:txBody>
      </p:sp>
    </p:spTree>
    <p:extLst>
      <p:ext uri="{BB962C8B-B14F-4D97-AF65-F5344CB8AC3E}">
        <p14:creationId xmlns:p14="http://schemas.microsoft.com/office/powerpoint/2010/main" val="1568882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AD62C-9055-639F-2D0D-A63824A83F7F}"/>
              </a:ext>
            </a:extLst>
          </p:cNvPr>
          <p:cNvSpPr>
            <a:spLocks noGrp="1"/>
          </p:cNvSpPr>
          <p:nvPr>
            <p:ph type="title"/>
          </p:nvPr>
        </p:nvSpPr>
        <p:spPr/>
        <p:txBody>
          <a:bodyPr/>
          <a:lstStyle/>
          <a:p>
            <a:r>
              <a:rPr lang="en-US" dirty="0"/>
              <a:t>3D U-Net</a:t>
            </a:r>
          </a:p>
        </p:txBody>
      </p:sp>
      <p:sp>
        <p:nvSpPr>
          <p:cNvPr id="4" name="Content Placeholder 2">
            <a:extLst>
              <a:ext uri="{FF2B5EF4-FFF2-40B4-BE49-F238E27FC236}">
                <a16:creationId xmlns:a16="http://schemas.microsoft.com/office/drawing/2014/main" id="{04A9C107-EA28-7DA2-831A-F1A614646787}"/>
              </a:ext>
            </a:extLst>
          </p:cNvPr>
          <p:cNvSpPr>
            <a:spLocks noGrp="1"/>
          </p:cNvSpPr>
          <p:nvPr>
            <p:ph idx="1"/>
          </p:nvPr>
        </p:nvSpPr>
        <p:spPr>
          <a:xfrm>
            <a:off x="449895" y="1809976"/>
            <a:ext cx="11018312" cy="4351338"/>
          </a:xfrm>
        </p:spPr>
        <p:txBody>
          <a:bodyPr>
            <a:noAutofit/>
          </a:bodyPr>
          <a:lstStyle/>
          <a:p>
            <a:pPr>
              <a:spcAft>
                <a:spcPts val="600"/>
              </a:spcAft>
            </a:pPr>
            <a:r>
              <a:rPr lang="en-US" altLang="zh-CN" sz="2000" dirty="0"/>
              <a:t>3D U-Net: </a:t>
            </a:r>
          </a:p>
          <a:p>
            <a:pPr lvl="1">
              <a:spcAft>
                <a:spcPts val="600"/>
              </a:spcAft>
            </a:pPr>
            <a:r>
              <a:rPr lang="en-US" altLang="zh-CN" sz="1600" dirty="0"/>
              <a:t>In practice, as most of medical data such as CT and MRI images exist in the form of 3D volume data, the use of 3D convolution kernels can better mine the high-dimensional spatial correlation of data. 3D U-Net can overcome the time-consuming slice-by-slice annotation process.</a:t>
            </a:r>
          </a:p>
          <a:p>
            <a:pPr lvl="1">
              <a:spcAft>
                <a:spcPts val="600"/>
              </a:spcAft>
            </a:pPr>
            <a:r>
              <a:rPr lang="en-US" altLang="zh-CN" sz="1600" dirty="0"/>
              <a:t>However, due to limitation of computation resources, it only includes three down-sampling (compared with four in 2D U-Net), thus cannot effectively extract deep-layer image features, leading to limited segmentation accuracy.</a:t>
            </a:r>
          </a:p>
          <a:p>
            <a:pPr>
              <a:spcAft>
                <a:spcPts val="600"/>
              </a:spcAft>
            </a:pPr>
            <a:r>
              <a:rPr lang="en-US" altLang="zh-CN" sz="2000" dirty="0"/>
              <a:t>Cascade of 2D and 3D U-Net: Their are mainly three types of such framework</a:t>
            </a:r>
          </a:p>
          <a:p>
            <a:pPr lvl="1">
              <a:spcAft>
                <a:spcPts val="600"/>
              </a:spcAft>
            </a:pPr>
            <a:r>
              <a:rPr lang="en-US" altLang="zh-CN" sz="1600" dirty="0"/>
              <a:t>Coarse-fine segmentation: First 2D U-Net performs coarse segmentation, and then uses another 2D one to achieve fine segmentation</a:t>
            </a:r>
          </a:p>
          <a:p>
            <a:pPr lvl="1">
              <a:spcAft>
                <a:spcPts val="600"/>
              </a:spcAft>
            </a:pPr>
            <a:r>
              <a:rPr lang="en-US" altLang="zh-CN" sz="1600" dirty="0"/>
              <a:t>Detection segmentation: First model is used to extract region of interest(ROI), and then use another one for further detailed segmentation</a:t>
            </a:r>
          </a:p>
          <a:p>
            <a:pPr lvl="1">
              <a:spcAft>
                <a:spcPts val="600"/>
              </a:spcAft>
            </a:pPr>
            <a:r>
              <a:rPr lang="en-US" altLang="zh-CN" sz="1600" dirty="0"/>
              <a:t>Mixed segmentation: Hybrid cascading 2D and 3D networks, thus improving segmentation accuracy</a:t>
            </a:r>
          </a:p>
        </p:txBody>
      </p:sp>
    </p:spTree>
    <p:extLst>
      <p:ext uri="{BB962C8B-B14F-4D97-AF65-F5344CB8AC3E}">
        <p14:creationId xmlns:p14="http://schemas.microsoft.com/office/powerpoint/2010/main" val="1811749825"/>
      </p:ext>
    </p:extLst>
  </p:cSld>
  <p:clrMapOvr>
    <a:masterClrMapping/>
  </p:clrMapOvr>
</p:sld>
</file>

<file path=ppt/theme/theme1.xml><?xml version="1.0" encoding="utf-8"?>
<a:theme xmlns:a="http://schemas.openxmlformats.org/drawingml/2006/main" name="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stle Dietary Presentation Update" id="{75DDD6F6-8449-A943-9695-1F32BB1484DA}" vid="{6FE1E06E-2E0A-D041-9849-6FF6159D83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Template>
  <TotalTime>12793</TotalTime>
  <Words>9308</Words>
  <Application>Microsoft Office PowerPoint</Application>
  <PresentationFormat>宽屏</PresentationFormat>
  <Paragraphs>453</Paragraphs>
  <Slides>65</Slides>
  <Notes>64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65</vt:i4>
      </vt:variant>
    </vt:vector>
  </HeadingPairs>
  <TitlesOfParts>
    <vt:vector size="73" baseType="lpstr">
      <vt:lpstr>Lucida Grande</vt:lpstr>
      <vt:lpstr>STIXGeneral-Regular</vt:lpstr>
      <vt:lpstr>Arial</vt:lpstr>
      <vt:lpstr>Calibri</vt:lpstr>
      <vt:lpstr>Cambria Math</vt:lpstr>
      <vt:lpstr>Garamond</vt:lpstr>
      <vt:lpstr>Times New Roman</vt:lpstr>
      <vt:lpstr>Template</vt:lpstr>
      <vt:lpstr>Bios 7xx: Deep Learning Methods for Biomedical Applications with Pytorch</vt:lpstr>
      <vt:lpstr>Content</vt:lpstr>
      <vt:lpstr>Content</vt:lpstr>
      <vt:lpstr>Preliminaries</vt:lpstr>
      <vt:lpstr>Preliminaries</vt:lpstr>
      <vt:lpstr>Image Segmentation before Deep Learning</vt:lpstr>
      <vt:lpstr>U-Net: Motivation</vt:lpstr>
      <vt:lpstr>Vanilla U-Net</vt:lpstr>
      <vt:lpstr>3D U-Net</vt:lpstr>
      <vt:lpstr>Improving U-Net</vt:lpstr>
      <vt:lpstr>Residual Connection</vt:lpstr>
      <vt:lpstr>Dense Connection</vt:lpstr>
      <vt:lpstr>Dilation (Atrous convolutions)</vt:lpstr>
      <vt:lpstr>nnU-Net: Robust and Self-Adapting Framework</vt:lpstr>
      <vt:lpstr>Attention Mechanism in U-Net</vt:lpstr>
      <vt:lpstr>Attention Mechanism in U-Net</vt:lpstr>
      <vt:lpstr>Transformer: Complement to U-Net</vt:lpstr>
      <vt:lpstr>Transformer: Stand Alone Design</vt:lpstr>
      <vt:lpstr>Probabilistic Design: Variational Autoencoder (VAE)</vt:lpstr>
      <vt:lpstr>Probabilistic Design: Graphical Model Algorithm</vt:lpstr>
      <vt:lpstr>Generative Adversarial Network</vt:lpstr>
      <vt:lpstr>Timeline of Prominent U-Net Variants</vt:lpstr>
      <vt:lpstr>Visual Comparisons Example</vt:lpstr>
      <vt:lpstr>Loss Functions: Taxonomy</vt:lpstr>
      <vt:lpstr>Loss Functions: Classic Ones</vt:lpstr>
      <vt:lpstr>Loss Functions: Classic Ones</vt:lpstr>
      <vt:lpstr>Loss Functions: Visual Comparison</vt:lpstr>
      <vt:lpstr>Deep Supervision</vt:lpstr>
      <vt:lpstr>Interpretability</vt:lpstr>
      <vt:lpstr>Data Augmentation</vt:lpstr>
      <vt:lpstr>Transfer Learning</vt:lpstr>
      <vt:lpstr>Interactive Segmentation</vt:lpstr>
      <vt:lpstr>Play Around: Segment Anything</vt:lpstr>
      <vt:lpstr>Foundation Model for Image Segmentation</vt:lpstr>
      <vt:lpstr>Content</vt:lpstr>
      <vt:lpstr>Image Registration: Overview</vt:lpstr>
      <vt:lpstr>Fundamental of Image Registration</vt:lpstr>
      <vt:lpstr>Rigid/Affine Transformation Model</vt:lpstr>
      <vt:lpstr>Polynomial and B-Splines Model</vt:lpstr>
      <vt:lpstr>Time-dependent Velocity Field Transformation Model</vt:lpstr>
      <vt:lpstr>Stationary Velocity Field Transformation Model</vt:lpstr>
      <vt:lpstr>Summary of Transformation Models</vt:lpstr>
      <vt:lpstr>Drawbacks of Traditional Image Registration</vt:lpstr>
      <vt:lpstr>Learning-based Image Registration</vt:lpstr>
      <vt:lpstr>Learning-based Image Registration</vt:lpstr>
      <vt:lpstr>Spatial Transformer Network (STN)</vt:lpstr>
      <vt:lpstr>Supervised vs. Unsupervised Learning</vt:lpstr>
      <vt:lpstr>Paradigm for Learning-based Registration</vt:lpstr>
      <vt:lpstr>Weak Supervision &amp; Unsupervised Learning</vt:lpstr>
      <vt:lpstr>Loss Functions: Classic Ones</vt:lpstr>
      <vt:lpstr>Loss Functions: Classic Ones</vt:lpstr>
      <vt:lpstr>Deformation Regularizer</vt:lpstr>
      <vt:lpstr>Regularizer Example: GradICON</vt:lpstr>
      <vt:lpstr>Network Architecture</vt:lpstr>
      <vt:lpstr>Convolution Models Example: VoxelMorph</vt:lpstr>
      <vt:lpstr>GAN Models</vt:lpstr>
      <vt:lpstr>Contrastive Learning Models</vt:lpstr>
      <vt:lpstr>Transformer Models</vt:lpstr>
      <vt:lpstr>Transformer Models: Example</vt:lpstr>
      <vt:lpstr>Transformer Models: Example</vt:lpstr>
      <vt:lpstr>Diffusion Models</vt:lpstr>
      <vt:lpstr>Multi-Atlas Segmentation</vt:lpstr>
      <vt:lpstr>Motion Estimation</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Bios 7xx: Deep Learning Methods for Biomedical Applications with Pytorch</dc:title>
  <dc:creator>Tang, Jiarui</dc:creator>
  <cp:lastModifiedBy>铭程 胡</cp:lastModifiedBy>
  <cp:revision>6</cp:revision>
  <dcterms:created xsi:type="dcterms:W3CDTF">2023-08-30T16:34:15Z</dcterms:created>
  <dcterms:modified xsi:type="dcterms:W3CDTF">2024-09-18T21:26:37Z</dcterms:modified>
</cp:coreProperties>
</file>